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ED560E71-EDF3-4464-83B7-7494C206DC31}"/>
    <pc:docChg chg="custSel modSld">
      <pc:chgData name="Nuria Esteban Sanchez" userId="71a78f82-015a-4955-8289-243ed6151423" providerId="ADAL" clId="{ED560E71-EDF3-4464-83B7-7494C206DC31}" dt="2023-12-19T09:34:21.255" v="79" actId="1076"/>
      <pc:docMkLst>
        <pc:docMk/>
      </pc:docMkLst>
      <pc:sldChg chg="modSp mod">
        <pc:chgData name="Nuria Esteban Sanchez" userId="71a78f82-015a-4955-8289-243ed6151423" providerId="ADAL" clId="{ED560E71-EDF3-4464-83B7-7494C206DC31}" dt="2023-12-19T09:31:47.422" v="36" actId="1076"/>
        <pc:sldMkLst>
          <pc:docMk/>
          <pc:sldMk cId="2201682791" sldId="258"/>
        </pc:sldMkLst>
        <pc:spChg chg="mod">
          <ac:chgData name="Nuria Esteban Sanchez" userId="71a78f82-015a-4955-8289-243ed6151423" providerId="ADAL" clId="{ED560E71-EDF3-4464-83B7-7494C206DC31}" dt="2023-12-19T09:30:26.685" v="1" actId="14100"/>
          <ac:spMkLst>
            <pc:docMk/>
            <pc:sldMk cId="2201682791" sldId="258"/>
            <ac:spMk id="2" creationId="{24C1CF40-A8B3-3463-68B1-FED1D03D543E}"/>
          </ac:spMkLst>
        </pc:spChg>
        <pc:spChg chg="mod">
          <ac:chgData name="Nuria Esteban Sanchez" userId="71a78f82-015a-4955-8289-243ed6151423" providerId="ADAL" clId="{ED560E71-EDF3-4464-83B7-7494C206DC31}" dt="2023-12-19T09:31:34.720" v="35" actId="20577"/>
          <ac:spMkLst>
            <pc:docMk/>
            <pc:sldMk cId="2201682791" sldId="258"/>
            <ac:spMk id="5" creationId="{DBE7E890-15D7-43A7-9C2F-555BD332A79A}"/>
          </ac:spMkLst>
        </pc:spChg>
        <pc:spChg chg="mod">
          <ac:chgData name="Nuria Esteban Sanchez" userId="71a78f82-015a-4955-8289-243ed6151423" providerId="ADAL" clId="{ED560E71-EDF3-4464-83B7-7494C206DC31}" dt="2023-12-19T09:31:01.915" v="18" actId="14100"/>
          <ac:spMkLst>
            <pc:docMk/>
            <pc:sldMk cId="2201682791" sldId="258"/>
            <ac:spMk id="7" creationId="{6812F1FB-73A8-EC9E-6C0A-A2058CAB2B5C}"/>
          </ac:spMkLst>
        </pc:spChg>
        <pc:spChg chg="mod">
          <ac:chgData name="Nuria Esteban Sanchez" userId="71a78f82-015a-4955-8289-243ed6151423" providerId="ADAL" clId="{ED560E71-EDF3-4464-83B7-7494C206DC31}" dt="2023-12-19T09:31:08.157" v="20" actId="1076"/>
          <ac:spMkLst>
            <pc:docMk/>
            <pc:sldMk cId="2201682791" sldId="258"/>
            <ac:spMk id="10" creationId="{E4BBFC7E-ABCE-A5D5-B55D-7291455552E7}"/>
          </ac:spMkLst>
        </pc:spChg>
        <pc:spChg chg="mod">
          <ac:chgData name="Nuria Esteban Sanchez" userId="71a78f82-015a-4955-8289-243ed6151423" providerId="ADAL" clId="{ED560E71-EDF3-4464-83B7-7494C206DC31}" dt="2023-12-19T09:30:23.195" v="0" actId="14100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Nuria Esteban Sanchez" userId="71a78f82-015a-4955-8289-243ed6151423" providerId="ADAL" clId="{ED560E71-EDF3-4464-83B7-7494C206DC31}" dt="2023-12-19T09:31:47.422" v="36" actId="1076"/>
          <ac:spMkLst>
            <pc:docMk/>
            <pc:sldMk cId="2201682791" sldId="258"/>
            <ac:spMk id="17" creationId="{CCC20B21-911B-4548-9268-4129C7A89D92}"/>
          </ac:spMkLst>
        </pc:spChg>
        <pc:spChg chg="mod">
          <ac:chgData name="Nuria Esteban Sanchez" userId="71a78f82-015a-4955-8289-243ed6151423" providerId="ADAL" clId="{ED560E71-EDF3-4464-83B7-7494C206DC31}" dt="2023-12-19T09:31:32.943" v="33" actId="20577"/>
          <ac:spMkLst>
            <pc:docMk/>
            <pc:sldMk cId="2201682791" sldId="258"/>
            <ac:spMk id="26" creationId="{F04B0DC5-195A-ACFB-8FF9-9F9C4A79ED6C}"/>
          </ac:spMkLst>
        </pc:spChg>
        <pc:spChg chg="mod">
          <ac:chgData name="Nuria Esteban Sanchez" userId="71a78f82-015a-4955-8289-243ed6151423" providerId="ADAL" clId="{ED560E71-EDF3-4464-83B7-7494C206DC31}" dt="2023-12-19T09:30:57.061" v="17" actId="14100"/>
          <ac:spMkLst>
            <pc:docMk/>
            <pc:sldMk cId="2201682791" sldId="258"/>
            <ac:spMk id="39" creationId="{410B2FC1-441D-426C-A22B-75B0AB73E9BC}"/>
          </ac:spMkLst>
        </pc:spChg>
        <pc:spChg chg="mod">
          <ac:chgData name="Nuria Esteban Sanchez" userId="71a78f82-015a-4955-8289-243ed6151423" providerId="ADAL" clId="{ED560E71-EDF3-4464-83B7-7494C206DC31}" dt="2023-12-19T09:30:29.955" v="2" actId="14100"/>
          <ac:spMkLst>
            <pc:docMk/>
            <pc:sldMk cId="2201682791" sldId="258"/>
            <ac:spMk id="78" creationId="{7E190294-8CC6-4D02-81E1-B396116609CB}"/>
          </ac:spMkLst>
        </pc:spChg>
        <pc:spChg chg="mod">
          <ac:chgData name="Nuria Esteban Sanchez" userId="71a78f82-015a-4955-8289-243ed6151423" providerId="ADAL" clId="{ED560E71-EDF3-4464-83B7-7494C206DC31}" dt="2023-12-19T09:30:41.065" v="6" actId="6549"/>
          <ac:spMkLst>
            <pc:docMk/>
            <pc:sldMk cId="2201682791" sldId="258"/>
            <ac:spMk id="86" creationId="{D493F75A-D62E-457A-9338-6B9ED5D34963}"/>
          </ac:spMkLst>
        </pc:spChg>
      </pc:sldChg>
      <pc:sldChg chg="delSp modSp mod">
        <pc:chgData name="Nuria Esteban Sanchez" userId="71a78f82-015a-4955-8289-243ed6151423" providerId="ADAL" clId="{ED560E71-EDF3-4464-83B7-7494C206DC31}" dt="2023-12-19T09:34:21.255" v="79" actId="1076"/>
        <pc:sldMkLst>
          <pc:docMk/>
          <pc:sldMk cId="1122071543" sldId="286"/>
        </pc:sldMkLst>
        <pc:spChg chg="mod">
          <ac:chgData name="Nuria Esteban Sanchez" userId="71a78f82-015a-4955-8289-243ed6151423" providerId="ADAL" clId="{ED560E71-EDF3-4464-83B7-7494C206DC31}" dt="2023-12-19T09:34:00.931" v="75" actId="1076"/>
          <ac:spMkLst>
            <pc:docMk/>
            <pc:sldMk cId="1122071543" sldId="286"/>
            <ac:spMk id="2" creationId="{85487FCB-209F-56D3-D9B5-0DB980F9662C}"/>
          </ac:spMkLst>
        </pc:spChg>
        <pc:spChg chg="mod">
          <ac:chgData name="Nuria Esteban Sanchez" userId="71a78f82-015a-4955-8289-243ed6151423" providerId="ADAL" clId="{ED560E71-EDF3-4464-83B7-7494C206DC31}" dt="2023-12-19T09:33:39.018" v="69" actId="14100"/>
          <ac:spMkLst>
            <pc:docMk/>
            <pc:sldMk cId="1122071543" sldId="286"/>
            <ac:spMk id="4" creationId="{F168D7B9-125A-73BD-5084-52AE32D9F60D}"/>
          </ac:spMkLst>
        </pc:spChg>
        <pc:spChg chg="mod">
          <ac:chgData name="Nuria Esteban Sanchez" userId="71a78f82-015a-4955-8289-243ed6151423" providerId="ADAL" clId="{ED560E71-EDF3-4464-83B7-7494C206DC31}" dt="2023-12-19T09:33:33.153" v="68" actId="179"/>
          <ac:spMkLst>
            <pc:docMk/>
            <pc:sldMk cId="1122071543" sldId="286"/>
            <ac:spMk id="5" creationId="{A3397477-145F-AF6A-E20E-C71074DCF395}"/>
          </ac:spMkLst>
        </pc:spChg>
        <pc:spChg chg="mod">
          <ac:chgData name="Nuria Esteban Sanchez" userId="71a78f82-015a-4955-8289-243ed6151423" providerId="ADAL" clId="{ED560E71-EDF3-4464-83B7-7494C206DC31}" dt="2023-12-19T09:31:54.623" v="37" actId="14100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 Sanchez" userId="71a78f82-015a-4955-8289-243ed6151423" providerId="ADAL" clId="{ED560E71-EDF3-4464-83B7-7494C206DC31}" dt="2023-12-19T09:32:08.129" v="46" actId="20577"/>
          <ac:spMkLst>
            <pc:docMk/>
            <pc:sldMk cId="1122071543" sldId="286"/>
            <ac:spMk id="17" creationId="{FA130C55-488F-2F11-F547-B4567B4CD159}"/>
          </ac:spMkLst>
        </pc:spChg>
        <pc:spChg chg="mod">
          <ac:chgData name="Nuria Esteban Sanchez" userId="71a78f82-015a-4955-8289-243ed6151423" providerId="ADAL" clId="{ED560E71-EDF3-4464-83B7-7494C206DC31}" dt="2023-12-19T09:34:14.505" v="78" actId="1076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ED560E71-EDF3-4464-83B7-7494C206DC31}" dt="2023-12-19T09:34:21.255" v="79" actId="1076"/>
          <ac:spMkLst>
            <pc:docMk/>
            <pc:sldMk cId="1122071543" sldId="286"/>
            <ac:spMk id="20" creationId="{E19F135C-5F02-6A1F-4469-7BFAA69774EE}"/>
          </ac:spMkLst>
        </pc:spChg>
        <pc:spChg chg="mod">
          <ac:chgData name="Nuria Esteban Sanchez" userId="71a78f82-015a-4955-8289-243ed6151423" providerId="ADAL" clId="{ED560E71-EDF3-4464-83B7-7494C206DC31}" dt="2023-12-19T09:32:24.813" v="49" actId="14100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 Sanchez" userId="71a78f82-015a-4955-8289-243ed6151423" providerId="ADAL" clId="{ED560E71-EDF3-4464-83B7-7494C206DC31}" dt="2023-12-19T09:34:00.931" v="75" actId="1076"/>
          <ac:spMkLst>
            <pc:docMk/>
            <pc:sldMk cId="1122071543" sldId="286"/>
            <ac:spMk id="22" creationId="{19AA2648-60DB-2B2B-BC21-3ACF2A576047}"/>
          </ac:spMkLst>
        </pc:spChg>
        <pc:spChg chg="del">
          <ac:chgData name="Nuria Esteban Sanchez" userId="71a78f82-015a-4955-8289-243ed6151423" providerId="ADAL" clId="{ED560E71-EDF3-4464-83B7-7494C206DC31}" dt="2023-12-19T09:32:50.788" v="58" actId="478"/>
          <ac:spMkLst>
            <pc:docMk/>
            <pc:sldMk cId="1122071543" sldId="286"/>
            <ac:spMk id="23" creationId="{409F0591-90F5-DBDC-968C-17624373A3B7}"/>
          </ac:spMkLst>
        </pc:spChg>
        <pc:spChg chg="mod">
          <ac:chgData name="Nuria Esteban Sanchez" userId="71a78f82-015a-4955-8289-243ed6151423" providerId="ADAL" clId="{ED560E71-EDF3-4464-83B7-7494C206DC31}" dt="2023-12-19T09:34:21.255" v="79" actId="1076"/>
          <ac:spMkLst>
            <pc:docMk/>
            <pc:sldMk cId="1122071543" sldId="286"/>
            <ac:spMk id="24" creationId="{CD3BF71E-655E-7475-B6C0-61D134377C86}"/>
          </ac:spMkLst>
        </pc:spChg>
        <pc:spChg chg="mod">
          <ac:chgData name="Nuria Esteban Sanchez" userId="71a78f82-015a-4955-8289-243ed6151423" providerId="ADAL" clId="{ED560E71-EDF3-4464-83B7-7494C206DC31}" dt="2023-12-19T09:34:06.375" v="76" actId="1076"/>
          <ac:spMkLst>
            <pc:docMk/>
            <pc:sldMk cId="1122071543" sldId="286"/>
            <ac:spMk id="34" creationId="{DC73E786-1C7D-1636-9DD2-A5A691C742EA}"/>
          </ac:spMkLst>
        </pc:spChg>
        <pc:spChg chg="mod">
          <ac:chgData name="Nuria Esteban Sanchez" userId="71a78f82-015a-4955-8289-243ed6151423" providerId="ADAL" clId="{ED560E71-EDF3-4464-83B7-7494C206DC31}" dt="2023-12-19T09:34:06.375" v="76" actId="1076"/>
          <ac:spMkLst>
            <pc:docMk/>
            <pc:sldMk cId="1122071543" sldId="286"/>
            <ac:spMk id="35" creationId="{F7EAC688-141A-9638-DC40-8F26A153943F}"/>
          </ac:spMkLst>
        </pc:spChg>
        <pc:picChg chg="mod">
          <ac:chgData name="Nuria Esteban Sanchez" userId="71a78f82-015a-4955-8289-243ed6151423" providerId="ADAL" clId="{ED560E71-EDF3-4464-83B7-7494C206DC31}" dt="2023-12-19T09:33:45.409" v="72" actId="1076"/>
          <ac:picMkLst>
            <pc:docMk/>
            <pc:sldMk cId="1122071543" sldId="286"/>
            <ac:picMk id="10" creationId="{66F2F46B-15E8-9B76-F8B0-623CD82D368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35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0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72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77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76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25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84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12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2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603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53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8C216-89F8-4C5F-83B7-CF0810777B67}" type="datetimeFigureOut">
              <a:rPr lang="es-ES" smtClean="0"/>
              <a:t>19/12/2023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249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7. </a:t>
            </a:r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Pàgina 1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7.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01779" y="1887197"/>
            <a:ext cx="5969099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el text amb les paraules correctes.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68775" y="4355400"/>
            <a:ext cx="390322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Tria l'opció adequada.</a:t>
            </a:r>
            <a:r>
              <a:rPr lang="ca-ES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28560" y="5948653"/>
            <a:ext cx="663925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Encercla les paraules que pertanyen al camp lèxic de les 	professions.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Qualificació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24C1CF40-A8B3-3463-68B1-FED1D03D543E}"/>
              </a:ext>
            </a:extLst>
          </p:cNvPr>
          <p:cNvSpPr txBox="1"/>
          <p:nvPr/>
        </p:nvSpPr>
        <p:spPr>
          <a:xfrm>
            <a:off x="672053" y="2955624"/>
            <a:ext cx="1706800" cy="1028423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300" dirty="0">
                <a:solidFill>
                  <a:srgbClr val="009ED0"/>
                </a:solidFill>
                <a:latin typeface="ABeZeh" panose="00000500000000000000"/>
              </a:rPr>
              <a:t> 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centre comercial 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pedra preciosa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joieria</a:t>
            </a:r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A3904082-7001-A012-65EB-179E6F2DD3EF}"/>
              </a:ext>
            </a:extLst>
          </p:cNvPr>
          <p:cNvSpPr txBox="1">
            <a:spLocks/>
          </p:cNvSpPr>
          <p:nvPr/>
        </p:nvSpPr>
        <p:spPr>
          <a:xfrm>
            <a:off x="628560" y="7756404"/>
            <a:ext cx="5051952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Escriu tres paraules de cada camp lèxic.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  <a:endParaRPr lang="ca-ES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7" name="Tekstvak 12">
            <a:extLst>
              <a:ext uri="{FF2B5EF4-FFF2-40B4-BE49-F238E27FC236}">
                <a16:creationId xmlns:a16="http://schemas.microsoft.com/office/drawing/2014/main" id="{CCC20B21-911B-4548-9268-4129C7A89D92}"/>
              </a:ext>
            </a:extLst>
          </p:cNvPr>
          <p:cNvSpPr txBox="1"/>
          <p:nvPr/>
        </p:nvSpPr>
        <p:spPr>
          <a:xfrm>
            <a:off x="2466253" y="2435933"/>
            <a:ext cx="4867118" cy="168122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El meu germà i jo volem comprar un regal a la nostra mare. Ahir vam anar a la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d'un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 _____________ . 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Ens van ensenyar un penjoll amb una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______________ ____________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, però el que ens va agradar més va ser un penjoll d’or.</a:t>
            </a: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410B2FC1-441D-426C-A22B-75B0AB73E9BC}"/>
              </a:ext>
            </a:extLst>
          </p:cNvPr>
          <p:cNvSpPr/>
          <p:nvPr/>
        </p:nvSpPr>
        <p:spPr>
          <a:xfrm>
            <a:off x="2751415" y="6581197"/>
            <a:ext cx="4349607" cy="111978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fuster           ràdio         publicista        pintor</a:t>
            </a:r>
          </a:p>
          <a:p>
            <a:endParaRPr lang="es-ES" sz="1400" dirty="0">
              <a:solidFill>
                <a:schemeClr val="tx1"/>
              </a:solidFill>
              <a:latin typeface="ABeZeh" panose="00000500000000000000"/>
            </a:endParaRPr>
          </a:p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	conferència          mestra             actor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8C93D3B7-4419-6B42-ED65-A72438FEE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91230" y="6698247"/>
            <a:ext cx="764742" cy="86177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CFA25332-1FD1-0297-A841-E79A960956B7}"/>
              </a:ext>
            </a:extLst>
          </p:cNvPr>
          <p:cNvSpPr txBox="1"/>
          <p:nvPr/>
        </p:nvSpPr>
        <p:spPr>
          <a:xfrm>
            <a:off x="949939" y="8185263"/>
            <a:ext cx="1396954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Ossos del cos</a:t>
            </a:r>
            <a:endParaRPr lang="ca-ES" sz="1400" dirty="0">
              <a:latin typeface="ABeZeh" panose="0000050000000000000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22CA0AB8-9DEC-8A91-B20D-55C0EFE39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273681" y="8362335"/>
            <a:ext cx="250368" cy="16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F04B0DC5-195A-ACFB-8FF9-9F9C4A79ED6C}"/>
              </a:ext>
            </a:extLst>
          </p:cNvPr>
          <p:cNvSpPr txBox="1"/>
          <p:nvPr/>
        </p:nvSpPr>
        <p:spPr>
          <a:xfrm>
            <a:off x="2472078" y="8232880"/>
            <a:ext cx="5826795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______________, ______________, _____________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7BC7336-B0FA-BFCD-2CFB-3DB6C4EE4471}"/>
              </a:ext>
            </a:extLst>
          </p:cNvPr>
          <p:cNvSpPr txBox="1"/>
          <p:nvPr/>
        </p:nvSpPr>
        <p:spPr>
          <a:xfrm>
            <a:off x="930652" y="8657103"/>
            <a:ext cx="1396480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Estris de cuina</a:t>
            </a:r>
            <a:endParaRPr lang="ca-ES" sz="1400" dirty="0">
              <a:latin typeface="ABeZeh" panose="00000500000000000000"/>
            </a:endParaRP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C623739B-A1CF-4942-A822-7D3BE8DD9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221710" y="8813701"/>
            <a:ext cx="250368" cy="16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ndertitel 2">
            <a:extLst>
              <a:ext uri="{FF2B5EF4-FFF2-40B4-BE49-F238E27FC236}">
                <a16:creationId xmlns:a16="http://schemas.microsoft.com/office/drawing/2014/main" id="{3DD4D170-7ED5-56A9-88D0-6641B5D78C33}"/>
              </a:ext>
            </a:extLst>
          </p:cNvPr>
          <p:cNvSpPr txBox="1">
            <a:spLocks/>
          </p:cNvSpPr>
          <p:nvPr/>
        </p:nvSpPr>
        <p:spPr>
          <a:xfrm>
            <a:off x="930652" y="4863223"/>
            <a:ext cx="5493478" cy="99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Comprar moltes coses alhora sense necessitar-les és </a:t>
            </a:r>
            <a:br>
              <a:rPr lang="ca-ES" sz="14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ca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fer una transferència / malbaratar.</a:t>
            </a:r>
          </a:p>
          <a:p>
            <a:pPr algn="l">
              <a:lnSpc>
                <a:spcPct val="100000"/>
              </a:lnSpc>
            </a:pPr>
            <a:r>
              <a:rPr lang="ca-ES" sz="1400" dirty="0">
                <a:latin typeface="ABeZeh" pitchFamily="2" charset="0"/>
                <a:ea typeface="ABeZeh" pitchFamily="2" charset="0"/>
              </a:rPr>
              <a:t>L’acció de robar alguna cosa en una botiga s’anomena </a:t>
            </a:r>
            <a:r>
              <a:rPr lang="ca-ES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carterista / furt.</a:t>
            </a:r>
          </a:p>
        </p:txBody>
      </p:sp>
      <p:pic>
        <p:nvPicPr>
          <p:cNvPr id="34" name="Imagen 33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54A9FF0F-ACEB-E595-E448-9D61C04FB1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04" y="2416154"/>
            <a:ext cx="966818" cy="538568"/>
          </a:xfrm>
          <a:prstGeom prst="rect">
            <a:avLst/>
          </a:prstGeom>
        </p:spPr>
      </p:pic>
      <p:pic>
        <p:nvPicPr>
          <p:cNvPr id="36" name="Imagen 35" descr="Icono&#10;&#10;Descripción generada automáticamente">
            <a:extLst>
              <a:ext uri="{FF2B5EF4-FFF2-40B4-BE49-F238E27FC236}">
                <a16:creationId xmlns:a16="http://schemas.microsoft.com/office/drawing/2014/main" id="{B3B773DD-AAA4-DDC1-7081-C8A4074EAE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130" y="4894515"/>
            <a:ext cx="843682" cy="47505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BE7E890-15D7-43A7-9C2F-555BD332A79A}"/>
              </a:ext>
            </a:extLst>
          </p:cNvPr>
          <p:cNvSpPr txBox="1"/>
          <p:nvPr/>
        </p:nvSpPr>
        <p:spPr>
          <a:xfrm>
            <a:off x="2452316" y="8709326"/>
            <a:ext cx="5107358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______________, ______________, _____________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6812F1FB-73A8-EC9E-6C0A-A2058CAB2B5C}"/>
              </a:ext>
            </a:extLst>
          </p:cNvPr>
          <p:cNvSpPr txBox="1">
            <a:spLocks/>
          </p:cNvSpPr>
          <p:nvPr/>
        </p:nvSpPr>
        <p:spPr>
          <a:xfrm>
            <a:off x="681871" y="9057172"/>
            <a:ext cx="4222638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Completa amb </a:t>
            </a:r>
            <a:r>
              <a:rPr lang="ca-ES" sz="1600" b="1" dirty="0">
                <a:solidFill>
                  <a:srgbClr val="009ED0"/>
                </a:solidFill>
                <a:latin typeface="ABeZeh" panose="00000500000000000000"/>
                <a:ea typeface="ABeZeh" pitchFamily="2" charset="0"/>
              </a:rPr>
              <a:t>s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o </a:t>
            </a:r>
            <a:r>
              <a:rPr lang="ca-ES" sz="1600" b="1" dirty="0" err="1">
                <a:solidFill>
                  <a:srgbClr val="009ED0"/>
                </a:solidFill>
                <a:latin typeface="ABeZeh" panose="00000500000000000000"/>
              </a:rPr>
              <a:t>ss</a:t>
            </a:r>
            <a:r>
              <a:rPr lang="ca-ES" sz="1600" dirty="0">
                <a:latin typeface="ABeZeh" panose="00000500000000000000"/>
              </a:rPr>
              <a:t>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4BBFC7E-ABCE-A5D5-B55D-7291455552E7}"/>
              </a:ext>
            </a:extLst>
          </p:cNvPr>
          <p:cNvSpPr txBox="1"/>
          <p:nvPr/>
        </p:nvSpPr>
        <p:spPr>
          <a:xfrm>
            <a:off x="920177" y="9571007"/>
            <a:ext cx="6056015" cy="318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pa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adís     	  	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ol 			pi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arra 			terra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</a:t>
            </a:r>
            <a:endParaRPr lang="ca-ES" sz="1400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7. Pàgina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7.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22798" y="3823239"/>
            <a:ext cx="378596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Completa amb </a:t>
            </a:r>
            <a:r>
              <a:rPr lang="ca-ES" sz="1600" b="1" dirty="0">
                <a:solidFill>
                  <a:srgbClr val="009ED0"/>
                </a:solidFill>
                <a:latin typeface="ABeZeh" panose="00000500000000000000"/>
                <a:ea typeface="ABeZeh" pitchFamily="2" charset="0"/>
              </a:rPr>
              <a:t>c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o </a:t>
            </a:r>
            <a:r>
              <a:rPr lang="ca-ES" sz="1600" b="1" dirty="0">
                <a:solidFill>
                  <a:srgbClr val="009ED0"/>
                </a:solidFill>
                <a:latin typeface="ABeZeh" panose="00000500000000000000"/>
              </a:rPr>
              <a:t>ç</a:t>
            </a:r>
            <a:r>
              <a:rPr lang="ca-ES" sz="1600" dirty="0">
                <a:latin typeface="ABeZeh" panose="00000500000000000000"/>
              </a:rPr>
              <a:t>.</a:t>
            </a:r>
            <a:r>
              <a:rPr lang="ca-ES" sz="1600" b="1" dirty="0">
                <a:solidFill>
                  <a:srgbClr val="009ED0"/>
                </a:solidFill>
                <a:latin typeface="ABeZeh" panose="00000500000000000000"/>
              </a:rPr>
              <a:t>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522798" y="1941225"/>
            <a:ext cx="6860809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Classifica els següents numerals: </a:t>
            </a:r>
            <a:r>
              <a:rPr lang="ca-ES" sz="16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mil, quarantè, sisena, segon, 	vuitanta, dos.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(1 punt)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53339" y="7703331"/>
            <a:ext cx="6452998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Subratlla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títol adequat per a aquest text expositiu. (1 punt)     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B59A0E90-C9A1-2882-2944-F909E0F5AD3F}"/>
              </a:ext>
            </a:extLst>
          </p:cNvPr>
          <p:cNvSpPr txBox="1">
            <a:spLocks/>
          </p:cNvSpPr>
          <p:nvPr/>
        </p:nvSpPr>
        <p:spPr>
          <a:xfrm>
            <a:off x="553338" y="6216378"/>
            <a:ext cx="3917149" cy="407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Encercla les acotacions.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nl-NL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68D7B9-125A-73BD-5084-52AE32D9F60D}"/>
              </a:ext>
            </a:extLst>
          </p:cNvPr>
          <p:cNvSpPr txBox="1"/>
          <p:nvPr/>
        </p:nvSpPr>
        <p:spPr>
          <a:xfrm>
            <a:off x="853997" y="8132921"/>
            <a:ext cx="43276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i="0" dirty="0">
                <a:solidFill>
                  <a:srgbClr val="A6A6A6"/>
                </a:solidFill>
                <a:effectLst/>
                <a:latin typeface="ABeZeh" panose="00000500000000000000"/>
              </a:rPr>
              <a:t>Les abelles </a:t>
            </a:r>
            <a:r>
              <a:rPr lang="ca-ES" sz="1400" b="0" i="0" dirty="0">
                <a:solidFill>
                  <a:srgbClr val="A6A6A6"/>
                </a:solidFill>
                <a:effectLst/>
                <a:latin typeface="ABeZeh" panose="00000500000000000000"/>
              </a:rPr>
              <a:t>són molt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importants per als ecosistemes. Com que </a:t>
            </a:r>
            <a:r>
              <a:rPr lang="ca-ES" sz="1400" b="0" i="0" dirty="0">
                <a:solidFill>
                  <a:srgbClr val="A6A6A6"/>
                </a:solidFill>
                <a:effectLst/>
                <a:latin typeface="ABeZeh" panose="00000500000000000000"/>
              </a:rPr>
              <a:t>s'alimenten i transporten el pol·len d'una flor a una altra, milers de plantes poden reproduir-se, sobreviure i produir els aliments que consumim els éssers humans.</a:t>
            </a:r>
          </a:p>
          <a:p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Avui dia les abelles estan en perill i cada</a:t>
            </a:r>
            <a:br>
              <a:rPr lang="ca-ES" sz="1400" dirty="0">
                <a:solidFill>
                  <a:srgbClr val="A6A6A6"/>
                </a:solidFill>
                <a:latin typeface="ABeZeh" panose="00000500000000000000"/>
              </a:rPr>
            </a:b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vegada es fan més campanyes de conscienciació perquè prenguem mesures al respecte.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397477-145F-AF6A-E20E-C71074DCF395}"/>
              </a:ext>
            </a:extLst>
          </p:cNvPr>
          <p:cNvSpPr txBox="1"/>
          <p:nvPr/>
        </p:nvSpPr>
        <p:spPr>
          <a:xfrm>
            <a:off x="5083875" y="8442262"/>
            <a:ext cx="278550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dirty="0">
                <a:latin typeface="ABeZeh" panose="00000500000000000000"/>
              </a:rPr>
              <a:t>• Les abelles piquen.</a:t>
            </a:r>
          </a:p>
          <a:p>
            <a:pPr defTabSz="179388"/>
            <a:r>
              <a:rPr lang="ca-ES" sz="1400" dirty="0">
                <a:latin typeface="ABeZeh" panose="00000500000000000000"/>
              </a:rPr>
              <a:t>• Les abelles transporten  	pol·len.</a:t>
            </a:r>
          </a:p>
          <a:p>
            <a:pPr defTabSz="179388"/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• La importància de les 	abelles.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6F2F46B-15E8-9B76-F8B0-623CD82D3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43625" y="7847334"/>
            <a:ext cx="716049" cy="715404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DC73E786-1C7D-1636-9DD2-A5A691C742EA}"/>
              </a:ext>
            </a:extLst>
          </p:cNvPr>
          <p:cNvSpPr txBox="1"/>
          <p:nvPr/>
        </p:nvSpPr>
        <p:spPr>
          <a:xfrm>
            <a:off x="1926199" y="2523128"/>
            <a:ext cx="1179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ABeZeh" panose="00000500000000000000"/>
              </a:rPr>
              <a:t>ordinals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7EAC688-141A-9638-DC40-8F26A153943F}"/>
              </a:ext>
            </a:extLst>
          </p:cNvPr>
          <p:cNvSpPr txBox="1"/>
          <p:nvPr/>
        </p:nvSpPr>
        <p:spPr>
          <a:xfrm>
            <a:off x="4644851" y="2531060"/>
            <a:ext cx="1179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ABeZeh" panose="00000500000000000000"/>
              </a:rPr>
              <a:t>cardinals</a:t>
            </a:r>
          </a:p>
        </p:txBody>
      </p:sp>
      <p:pic>
        <p:nvPicPr>
          <p:cNvPr id="73" name="Imagen 72">
            <a:extLst>
              <a:ext uri="{FF2B5EF4-FFF2-40B4-BE49-F238E27FC236}">
                <a16:creationId xmlns:a16="http://schemas.microsoft.com/office/drawing/2014/main" id="{A4942413-CAB4-622B-EFBA-0D40F8D79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813" y="6236577"/>
            <a:ext cx="1177401" cy="334093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A130C55-488F-2F11-F547-B4567B4CD159}"/>
              </a:ext>
            </a:extLst>
          </p:cNvPr>
          <p:cNvSpPr txBox="1"/>
          <p:nvPr/>
        </p:nvSpPr>
        <p:spPr>
          <a:xfrm>
            <a:off x="853997" y="4439962"/>
            <a:ext cx="70153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dol</a:t>
            </a:r>
            <a:r>
              <a:rPr lang="ca-ES" sz="16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or     	 	</a:t>
            </a:r>
            <a:r>
              <a:rPr lang="ca-ES" sz="16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el 		</a:t>
            </a:r>
            <a:r>
              <a:rPr lang="ca-ES" sz="1600" dirty="0" err="1">
                <a:solidFill>
                  <a:schemeClr val="tx1"/>
                </a:solidFill>
                <a:latin typeface="ABeZeh" panose="00000500000000000000"/>
              </a:rPr>
              <a:t>gla</a:t>
            </a:r>
            <a:r>
              <a:rPr lang="ca-ES" sz="1600" dirty="0" err="1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600" dirty="0" err="1">
                <a:solidFill>
                  <a:schemeClr val="tx1"/>
                </a:solidFill>
                <a:latin typeface="ABeZeh" panose="00000500000000000000"/>
              </a:rPr>
              <a:t>ó</a:t>
            </a:r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 	   	  </a:t>
            </a:r>
            <a:r>
              <a:rPr lang="ca-ES" sz="1600" dirty="0">
                <a:latin typeface="ABeZeh" panose="00000500000000000000"/>
              </a:rPr>
              <a:t>en</a:t>
            </a:r>
            <a:r>
              <a:rPr lang="ca-ES" sz="16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am</a:t>
            </a:r>
            <a:endParaRPr lang="ca-ES" sz="1600" dirty="0"/>
          </a:p>
        </p:txBody>
      </p:sp>
      <p:sp>
        <p:nvSpPr>
          <p:cNvPr id="20" name="Ondertitel 2">
            <a:extLst>
              <a:ext uri="{FF2B5EF4-FFF2-40B4-BE49-F238E27FC236}">
                <a16:creationId xmlns:a16="http://schemas.microsoft.com/office/drawing/2014/main" id="{E19F135C-5F02-6A1F-4469-7BFAA69774EE}"/>
              </a:ext>
            </a:extLst>
          </p:cNvPr>
          <p:cNvSpPr txBox="1">
            <a:spLocks/>
          </p:cNvSpPr>
          <p:nvPr/>
        </p:nvSpPr>
        <p:spPr>
          <a:xfrm>
            <a:off x="522799" y="4977278"/>
            <a:ext cx="520120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Encercla els quantitatius invariables</a:t>
            </a:r>
            <a:r>
              <a:rPr lang="ca-ES" sz="1600" dirty="0">
                <a:latin typeface="ABeZeh" panose="00000500000000000000"/>
              </a:rPr>
              <a:t>.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D3BF71E-655E-7475-B6C0-61D134377C86}"/>
              </a:ext>
            </a:extLst>
          </p:cNvPr>
          <p:cNvSpPr txBox="1"/>
          <p:nvPr/>
        </p:nvSpPr>
        <p:spPr>
          <a:xfrm>
            <a:off x="1122120" y="5247368"/>
            <a:ext cx="54861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ca-ES" sz="1600" dirty="0">
                <a:solidFill>
                  <a:schemeClr val="tx1"/>
                </a:solidFill>
                <a:latin typeface="ABeZeh" panose="00000500000000000000"/>
              </a:rPr>
              <a:t>gaire      		molt			força			tant</a:t>
            </a:r>
          </a:p>
          <a:p>
            <a:pPr marL="0" lvl="1">
              <a:lnSpc>
                <a:spcPct val="150000"/>
              </a:lnSpc>
            </a:pPr>
            <a:r>
              <a:rPr lang="ca-ES" sz="1600" dirty="0">
                <a:latin typeface="ABeZeh" panose="00000500000000000000"/>
              </a:rPr>
              <a:t>prou       		bastant		poc			més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65DEF03A-85D7-B334-B18B-47CDD097D2D3}"/>
              </a:ext>
            </a:extLst>
          </p:cNvPr>
          <p:cNvSpPr/>
          <p:nvPr/>
        </p:nvSpPr>
        <p:spPr>
          <a:xfrm>
            <a:off x="839377" y="6570670"/>
            <a:ext cx="6166960" cy="9586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>
              <a:lnSpc>
                <a:spcPct val="150000"/>
              </a:lnSpc>
            </a:pPr>
            <a:r>
              <a:rPr lang="es-ES" sz="1400" i="1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(</a:t>
            </a:r>
            <a:r>
              <a:rPr lang="ca-ES" sz="1400" i="1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Els personatges van entrant a dins del vagó, que va força ple).</a:t>
            </a:r>
          </a:p>
          <a:p>
            <a:pPr marL="360000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LLUC: Que està ocupat, aquest seient?</a:t>
            </a:r>
          </a:p>
          <a:p>
            <a:pPr marL="360000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EVA: </a:t>
            </a:r>
            <a:r>
              <a:rPr lang="ca-ES" sz="1400" i="1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(amb cara de sorpresa) </a:t>
            </a:r>
            <a:r>
              <a:rPr lang="ca-ES" sz="1400" dirty="0">
                <a:solidFill>
                  <a:schemeClr val="tx1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Lluc! Què fas aquí? Quina sorpresa!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85487FCB-209F-56D3-D9B5-0DB980F9662C}"/>
              </a:ext>
            </a:extLst>
          </p:cNvPr>
          <p:cNvSpPr/>
          <p:nvPr/>
        </p:nvSpPr>
        <p:spPr>
          <a:xfrm>
            <a:off x="1187727" y="2777478"/>
            <a:ext cx="2710296" cy="957346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19AA2648-60DB-2B2B-BC21-3ACF2A576047}"/>
              </a:ext>
            </a:extLst>
          </p:cNvPr>
          <p:cNvSpPr/>
          <p:nvPr/>
        </p:nvSpPr>
        <p:spPr>
          <a:xfrm>
            <a:off x="3963625" y="2781491"/>
            <a:ext cx="2710296" cy="957346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4A116D-7325-42CF-9584-64589DB39594}"/>
</file>

<file path=customXml/itemProps2.xml><?xml version="1.0" encoding="utf-8"?>
<ds:datastoreItem xmlns:ds="http://schemas.openxmlformats.org/officeDocument/2006/customXml" ds:itemID="{133233AB-7C2A-4B8C-B0DC-B3394A0E6A27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FE073C7B-AEB4-4B3B-9800-0021112286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679</TotalTime>
  <Words>479</Words>
  <Application>Microsoft Office PowerPoint</Application>
  <PresentationFormat>Personalizado</PresentationFormat>
  <Paragraphs>46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28</cp:revision>
  <dcterms:created xsi:type="dcterms:W3CDTF">2022-09-12T23:30:36Z</dcterms:created>
  <dcterms:modified xsi:type="dcterms:W3CDTF">2023-12-19T09:34:28Z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