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1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1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</p:sldIdLst>
  <p:sldSz cx="7559675" cy="10691813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3174" y="90"/>
      </p:cViewPr>
      <p:guideLst>
        <p:guide orient="horz" pos="3367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7D9DDB0D-9B7E-4AA2-B4D3-8CEDCCBE7C46}"/>
    <pc:docChg chg="modSld">
      <pc:chgData name="Nuria Esteban Sanchez" userId="71a78f82-015a-4955-8289-243ed6151423" providerId="ADAL" clId="{7D9DDB0D-9B7E-4AA2-B4D3-8CEDCCBE7C46}" dt="2024-01-08T12:40:46.097" v="54" actId="1035"/>
      <pc:docMkLst>
        <pc:docMk/>
      </pc:docMkLst>
      <pc:sldChg chg="modSp mod">
        <pc:chgData name="Nuria Esteban Sanchez" userId="71a78f82-015a-4955-8289-243ed6151423" providerId="ADAL" clId="{7D9DDB0D-9B7E-4AA2-B4D3-8CEDCCBE7C46}" dt="2024-01-08T12:39:40.102" v="33" actId="6549"/>
        <pc:sldMkLst>
          <pc:docMk/>
          <pc:sldMk cId="0" sldId="256"/>
        </pc:sldMkLst>
        <pc:spChg chg="mod">
          <ac:chgData name="Nuria Esteban Sanchez" userId="71a78f82-015a-4955-8289-243ed6151423" providerId="ADAL" clId="{7D9DDB0D-9B7E-4AA2-B4D3-8CEDCCBE7C46}" dt="2024-01-08T12:38:34.116" v="6" actId="6549"/>
          <ac:spMkLst>
            <pc:docMk/>
            <pc:sldMk cId="0" sldId="256"/>
            <ac:spMk id="52" creationId="{00000000-0000-0000-0000-000000000000}"/>
          </ac:spMkLst>
        </pc:spChg>
        <pc:spChg chg="mod">
          <ac:chgData name="Nuria Esteban Sanchez" userId="71a78f82-015a-4955-8289-243ed6151423" providerId="ADAL" clId="{7D9DDB0D-9B7E-4AA2-B4D3-8CEDCCBE7C46}" dt="2024-01-08T12:38:21.818" v="0" actId="1582"/>
          <ac:spMkLst>
            <pc:docMk/>
            <pc:sldMk cId="0" sldId="256"/>
            <ac:spMk id="55" creationId="{00000000-0000-0000-0000-000000000000}"/>
          </ac:spMkLst>
        </pc:spChg>
        <pc:spChg chg="mod">
          <ac:chgData name="Nuria Esteban Sanchez" userId="71a78f82-015a-4955-8289-243ed6151423" providerId="ADAL" clId="{7D9DDB0D-9B7E-4AA2-B4D3-8CEDCCBE7C46}" dt="2024-01-08T12:38:21.818" v="0" actId="1582"/>
          <ac:spMkLst>
            <pc:docMk/>
            <pc:sldMk cId="0" sldId="256"/>
            <ac:spMk id="57" creationId="{00000000-0000-0000-0000-000000000000}"/>
          </ac:spMkLst>
        </pc:spChg>
        <pc:spChg chg="mod">
          <ac:chgData name="Nuria Esteban Sanchez" userId="71a78f82-015a-4955-8289-243ed6151423" providerId="ADAL" clId="{7D9DDB0D-9B7E-4AA2-B4D3-8CEDCCBE7C46}" dt="2024-01-08T12:38:21.818" v="0" actId="1582"/>
          <ac:spMkLst>
            <pc:docMk/>
            <pc:sldMk cId="0" sldId="256"/>
            <ac:spMk id="58" creationId="{00000000-0000-0000-0000-000000000000}"/>
          </ac:spMkLst>
        </pc:spChg>
        <pc:spChg chg="mod">
          <ac:chgData name="Nuria Esteban Sanchez" userId="71a78f82-015a-4955-8289-243ed6151423" providerId="ADAL" clId="{7D9DDB0D-9B7E-4AA2-B4D3-8CEDCCBE7C46}" dt="2024-01-08T12:39:11.891" v="11" actId="1076"/>
          <ac:spMkLst>
            <pc:docMk/>
            <pc:sldMk cId="0" sldId="256"/>
            <ac:spMk id="63" creationId="{00000000-0000-0000-0000-000000000000}"/>
          </ac:spMkLst>
        </pc:spChg>
        <pc:spChg chg="mod">
          <ac:chgData name="Nuria Esteban Sanchez" userId="71a78f82-015a-4955-8289-243ed6151423" providerId="ADAL" clId="{7D9DDB0D-9B7E-4AA2-B4D3-8CEDCCBE7C46}" dt="2024-01-08T12:38:52.846" v="7" actId="14100"/>
          <ac:spMkLst>
            <pc:docMk/>
            <pc:sldMk cId="0" sldId="256"/>
            <ac:spMk id="65" creationId="{00000000-0000-0000-0000-000000000000}"/>
          </ac:spMkLst>
        </pc:spChg>
        <pc:spChg chg="mod">
          <ac:chgData name="Nuria Esteban Sanchez" userId="71a78f82-015a-4955-8289-243ed6151423" providerId="ADAL" clId="{7D9DDB0D-9B7E-4AA2-B4D3-8CEDCCBE7C46}" dt="2024-01-08T12:39:40.102" v="33" actId="6549"/>
          <ac:spMkLst>
            <pc:docMk/>
            <pc:sldMk cId="0" sldId="256"/>
            <ac:spMk id="70" creationId="{00000000-0000-0000-0000-000000000000}"/>
          </ac:spMkLst>
        </pc:spChg>
      </pc:sldChg>
      <pc:sldChg chg="modSp mod">
        <pc:chgData name="Nuria Esteban Sanchez" userId="71a78f82-015a-4955-8289-243ed6151423" providerId="ADAL" clId="{7D9DDB0D-9B7E-4AA2-B4D3-8CEDCCBE7C46}" dt="2024-01-08T12:40:46.097" v="54" actId="1035"/>
        <pc:sldMkLst>
          <pc:docMk/>
          <pc:sldMk cId="0" sldId="257"/>
        </pc:sldMkLst>
        <pc:spChg chg="mod">
          <ac:chgData name="Nuria Esteban Sanchez" userId="71a78f82-015a-4955-8289-243ed6151423" providerId="ADAL" clId="{7D9DDB0D-9B7E-4AA2-B4D3-8CEDCCBE7C46}" dt="2024-01-08T12:39:50.260" v="38" actId="179"/>
          <ac:spMkLst>
            <pc:docMk/>
            <pc:sldMk cId="0" sldId="257"/>
            <ac:spMk id="81" creationId="{00000000-0000-0000-0000-000000000000}"/>
          </ac:spMkLst>
        </pc:spChg>
        <pc:spChg chg="mod">
          <ac:chgData name="Nuria Esteban Sanchez" userId="71a78f82-015a-4955-8289-243ed6151423" providerId="ADAL" clId="{7D9DDB0D-9B7E-4AA2-B4D3-8CEDCCBE7C46}" dt="2024-01-08T12:40:36.527" v="50" actId="1076"/>
          <ac:spMkLst>
            <pc:docMk/>
            <pc:sldMk cId="0" sldId="257"/>
            <ac:spMk id="85" creationId="{00000000-0000-0000-0000-000000000000}"/>
          </ac:spMkLst>
        </pc:spChg>
        <pc:spChg chg="mod">
          <ac:chgData name="Nuria Esteban Sanchez" userId="71a78f82-015a-4955-8289-243ed6151423" providerId="ADAL" clId="{7D9DDB0D-9B7E-4AA2-B4D3-8CEDCCBE7C46}" dt="2024-01-08T12:40:31.429" v="49" actId="179"/>
          <ac:spMkLst>
            <pc:docMk/>
            <pc:sldMk cId="0" sldId="257"/>
            <ac:spMk id="86" creationId="{00000000-0000-0000-0000-000000000000}"/>
          </ac:spMkLst>
        </pc:spChg>
        <pc:spChg chg="mod">
          <ac:chgData name="Nuria Esteban Sanchez" userId="71a78f82-015a-4955-8289-243ed6151423" providerId="ADAL" clId="{7D9DDB0D-9B7E-4AA2-B4D3-8CEDCCBE7C46}" dt="2024-01-08T12:40:04.106" v="42" actId="6549"/>
          <ac:spMkLst>
            <pc:docMk/>
            <pc:sldMk cId="0" sldId="257"/>
            <ac:spMk id="91" creationId="{00000000-0000-0000-0000-000000000000}"/>
          </ac:spMkLst>
        </pc:spChg>
        <pc:spChg chg="mod">
          <ac:chgData name="Nuria Esteban Sanchez" userId="71a78f82-015a-4955-8289-243ed6151423" providerId="ADAL" clId="{7D9DDB0D-9B7E-4AA2-B4D3-8CEDCCBE7C46}" dt="2024-01-08T12:40:16.563" v="44" actId="1076"/>
          <ac:spMkLst>
            <pc:docMk/>
            <pc:sldMk cId="0" sldId="257"/>
            <ac:spMk id="93" creationId="{00000000-0000-0000-0000-000000000000}"/>
          </ac:spMkLst>
        </pc:spChg>
        <pc:spChg chg="mod">
          <ac:chgData name="Nuria Esteban Sanchez" userId="71a78f82-015a-4955-8289-243ed6151423" providerId="ADAL" clId="{7D9DDB0D-9B7E-4AA2-B4D3-8CEDCCBE7C46}" dt="2024-01-08T12:40:46.097" v="54" actId="1035"/>
          <ac:spMkLst>
            <pc:docMk/>
            <pc:sldMk cId="0" sldId="257"/>
            <ac:spMk id="94" creationId="{00000000-0000-0000-0000-000000000000}"/>
          </ac:spMkLst>
        </pc:spChg>
        <pc:spChg chg="mod">
          <ac:chgData name="Nuria Esteban Sanchez" userId="71a78f82-015a-4955-8289-243ed6151423" providerId="ADAL" clId="{7D9DDB0D-9B7E-4AA2-B4D3-8CEDCCBE7C46}" dt="2024-01-08T12:39:54.639" v="39" actId="1582"/>
          <ac:spMkLst>
            <pc:docMk/>
            <pc:sldMk cId="0" sldId="257"/>
            <ac:spMk id="95" creationId="{00000000-0000-0000-0000-000000000000}"/>
          </ac:spMkLst>
        </pc:spChg>
        <pc:spChg chg="mod">
          <ac:chgData name="Nuria Esteban Sanchez" userId="71a78f82-015a-4955-8289-243ed6151423" providerId="ADAL" clId="{7D9DDB0D-9B7E-4AA2-B4D3-8CEDCCBE7C46}" dt="2024-01-08T12:39:54.639" v="39" actId="1582"/>
          <ac:spMkLst>
            <pc:docMk/>
            <pc:sldMk cId="0" sldId="257"/>
            <ac:spMk id="96" creationId="{00000000-0000-0000-0000-000000000000}"/>
          </ac:spMkLst>
        </pc:spChg>
        <pc:picChg chg="mod">
          <ac:chgData name="Nuria Esteban Sanchez" userId="71a78f82-015a-4955-8289-243ed6151423" providerId="ADAL" clId="{7D9DDB0D-9B7E-4AA2-B4D3-8CEDCCBE7C46}" dt="2024-01-08T12:40:46.097" v="54" actId="1035"/>
          <ac:picMkLst>
            <pc:docMk/>
            <pc:sldMk cId="0" sldId="257"/>
            <ac:picMk id="90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7BA17B7-08C9-4500-A7EC-7AAAC498F19B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a-ES-valenci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B216E1C-F0D5-4029-A8B9-EF106A92A789}" type="slidenum">
              <a:rPr/>
              <a:pPr/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FD6810E-4839-42AB-B5B2-914BB2CC9C44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AC02187-1048-4487-B13F-0C110E9AD872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430808F-664D-4903-AC13-0E14639A93F2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67000" y="1749960"/>
            <a:ext cx="6425280" cy="1725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a-ES-valenci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8029075-1AB3-45B8-B97B-46D6B53ABA17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59AD917-F175-4CA5-94CF-CCE369A92631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86388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5D7B5A1-D85C-4CAC-96A9-F1F549C52FFD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8096047-1AB5-4815-9958-C0FAC8346766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77640" y="574056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3D16B1B-7060-43B4-B9E4-6509EC262566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86388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0811901-23D2-4D67-AE55-93ABD212FB61}" type="slidenum">
              <a:rPr/>
              <a:pPr/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267768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97808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7764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267768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497808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6025048-52BD-4D8C-864C-791CE61C6FA2}" type="slidenum">
              <a:rPr/>
              <a:pPr/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es-ES" sz="4960" b="0" strike="noStrike" spc="-1">
                <a:solidFill>
                  <a:srgbClr val="000000"/>
                </a:solidFill>
                <a:latin typeface="Calibri Light"/>
              </a:rPr>
              <a:t>Haga clic para modificar el estilo de título del patrón</a:t>
            </a:r>
            <a:endParaRPr lang="en-US" sz="496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519840" y="9909720"/>
            <a:ext cx="1700640" cy="56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es-ES" sz="989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s-ES" sz="989" b="0" strike="noStrike" spc="-1">
                <a:solidFill>
                  <a:srgbClr val="8B8B8B"/>
                </a:solidFill>
                <a:latin typeface="Calibri"/>
              </a:rPr>
              <a:t>&lt;date/time&gt;</a:t>
            </a:r>
            <a:endParaRPr lang="ca-ES-valencia" sz="989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2504160" y="9909720"/>
            <a:ext cx="2550960" cy="56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ca-ES-valenci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a-ES-valencia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5339160" y="9909720"/>
            <a:ext cx="1700640" cy="56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es-ES" sz="989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3DF0B5A-695D-4873-8907-F428B431EE78}" type="slidenum">
              <a:rPr lang="es-ES" sz="989" b="0" strike="noStrike" spc="-1">
                <a:solidFill>
                  <a:srgbClr val="8B8B8B"/>
                </a:solidFill>
                <a:latin typeface="Calibri"/>
              </a:rPr>
              <a:pPr indent="0" algn="r">
                <a:lnSpc>
                  <a:spcPct val="100000"/>
                </a:lnSpc>
                <a:buNone/>
              </a:pPr>
              <a:t>‹Nº›</a:t>
            </a:fld>
            <a:endParaRPr lang="ca-ES-valencia" sz="989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2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6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9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9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hoek 17"/>
          <p:cNvSpPr/>
          <p:nvPr/>
        </p:nvSpPr>
        <p:spPr>
          <a:xfrm>
            <a:off x="0" y="10026360"/>
            <a:ext cx="7559280" cy="66528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nl-NL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subTitle"/>
          </p:nvPr>
        </p:nvSpPr>
        <p:spPr>
          <a:xfrm>
            <a:off x="628560" y="10110600"/>
            <a:ext cx="5669280" cy="302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spcBef>
                <a:spcPts val="828"/>
              </a:spcBef>
              <a:tabLst>
                <a:tab pos="0" algn="l"/>
              </a:tabLst>
            </a:pPr>
            <a:r>
              <a:rPr lang="ca-ES" sz="1050" b="0" strike="noStrike" spc="-1" dirty="0">
                <a:solidFill>
                  <a:srgbClr val="C2C2C2"/>
                </a:solidFill>
                <a:latin typeface="ABeZeh"/>
                <a:ea typeface="ABeZeh"/>
              </a:rPr>
              <a:t>Mètode Snappet. Prova 4t. Unitat 7. Pàgina 1 de 2.</a:t>
            </a:r>
            <a:endParaRPr lang="ca-ES-valencia" sz="105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Afbeelding 5"/>
          <p:cNvPicPr/>
          <p:nvPr/>
        </p:nvPicPr>
        <p:blipFill>
          <a:blip r:embed="rId2" cstate="print"/>
          <a:stretch/>
        </p:blipFill>
        <p:spPr>
          <a:xfrm>
            <a:off x="6021720" y="10104120"/>
            <a:ext cx="804240" cy="227160"/>
          </a:xfrm>
          <a:prstGeom prst="rect">
            <a:avLst/>
          </a:prstGeom>
          <a:ln w="0">
            <a:noFill/>
          </a:ln>
        </p:spPr>
      </p:pic>
      <p:sp>
        <p:nvSpPr>
          <p:cNvPr id="44" name="Ondertitel 2"/>
          <p:cNvSpPr/>
          <p:nvPr/>
        </p:nvSpPr>
        <p:spPr>
          <a:xfrm>
            <a:off x="628560" y="638280"/>
            <a:ext cx="4082400" cy="41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2400" b="1" strike="noStrike" spc="-1">
                <a:solidFill>
                  <a:srgbClr val="009ED0"/>
                </a:solidFill>
                <a:latin typeface="ABeZeh"/>
                <a:ea typeface="ABeZeh"/>
              </a:rPr>
              <a:t>Unitat 7. Prova</a:t>
            </a: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5" name="Groep 10"/>
          <p:cNvGrpSpPr/>
          <p:nvPr/>
        </p:nvGrpSpPr>
        <p:grpSpPr>
          <a:xfrm>
            <a:off x="628560" y="1057680"/>
            <a:ext cx="6214680" cy="692280"/>
            <a:chOff x="628560" y="1057680"/>
            <a:chExt cx="6214680" cy="692280"/>
          </a:xfrm>
        </p:grpSpPr>
        <p:sp>
          <p:nvSpPr>
            <p:cNvPr id="46" name="Afgeronde rechthoek 11"/>
            <p:cNvSpPr/>
            <p:nvPr/>
          </p:nvSpPr>
          <p:spPr>
            <a:xfrm>
              <a:off x="722520" y="1390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47" name="Tekstvak 12"/>
            <p:cNvSpPr/>
            <p:nvPr/>
          </p:nvSpPr>
          <p:spPr>
            <a:xfrm>
              <a:off x="628560" y="1057680"/>
              <a:ext cx="16570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Nom i cognoms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" name="Afgeronde rechthoek 13"/>
            <p:cNvSpPr/>
            <p:nvPr/>
          </p:nvSpPr>
          <p:spPr>
            <a:xfrm>
              <a:off x="3963600" y="1381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49" name="Tekstvak 14"/>
            <p:cNvSpPr/>
            <p:nvPr/>
          </p:nvSpPr>
          <p:spPr>
            <a:xfrm>
              <a:off x="3900960" y="1057680"/>
              <a:ext cx="18226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Data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50" name="Ondertitel 2"/>
          <p:cNvSpPr/>
          <p:nvPr/>
        </p:nvSpPr>
        <p:spPr>
          <a:xfrm>
            <a:off x="628559" y="1888959"/>
            <a:ext cx="596880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5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1. Completa el text amb les paraules correctes.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Ondertitel 2"/>
          <p:cNvSpPr/>
          <p:nvPr/>
        </p:nvSpPr>
        <p:spPr>
          <a:xfrm>
            <a:off x="668880" y="4355280"/>
            <a:ext cx="390276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5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1600" b="1" strike="noStrike" spc="-1">
                <a:solidFill>
                  <a:srgbClr val="333333"/>
                </a:solidFill>
                <a:latin typeface="ABeZeh"/>
                <a:ea typeface="ABeZeh"/>
              </a:rPr>
              <a:t>2. Tria l'opció adequada.</a:t>
            </a:r>
            <a:r>
              <a:rPr lang="ca-ES" sz="1600" b="1" strike="noStrike" spc="-1">
                <a:solidFill>
                  <a:srgbClr val="009ED0"/>
                </a:solidFill>
                <a:latin typeface="ABeZeh"/>
                <a:ea typeface="ABeZeh"/>
              </a:rPr>
              <a:t> </a:t>
            </a:r>
            <a:r>
              <a:rPr lang="ca-ES" sz="1600" b="0" strike="noStrike" spc="-1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Ondertitel 2"/>
          <p:cNvSpPr/>
          <p:nvPr/>
        </p:nvSpPr>
        <p:spPr>
          <a:xfrm>
            <a:off x="628560" y="5948640"/>
            <a:ext cx="663876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265113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3. Encercla les paraules que pertanyen al camp lèxic de les 			professions. 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Tekstvak 14"/>
          <p:cNvSpPr/>
          <p:nvPr/>
        </p:nvSpPr>
        <p:spPr>
          <a:xfrm>
            <a:off x="5345640" y="714960"/>
            <a:ext cx="1822680" cy="340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 strike="noStrike" spc="-1">
                <a:solidFill>
                  <a:srgbClr val="333333"/>
                </a:solidFill>
                <a:latin typeface="ABeZeh"/>
                <a:ea typeface="ABeZeh"/>
              </a:rPr>
              <a:t>Qualificació</a:t>
            </a:r>
            <a:endParaRPr lang="ca-ES-valencia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Rectángulo: esquinas redondeadas 24"/>
          <p:cNvSpPr/>
          <p:nvPr/>
        </p:nvSpPr>
        <p:spPr>
          <a:xfrm>
            <a:off x="6255720" y="569520"/>
            <a:ext cx="756720" cy="66096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5" name="Tekstvak 12"/>
          <p:cNvSpPr/>
          <p:nvPr/>
        </p:nvSpPr>
        <p:spPr>
          <a:xfrm>
            <a:off x="672120" y="2955600"/>
            <a:ext cx="1706400" cy="1048680"/>
          </a:xfrm>
          <a:prstGeom prst="rect">
            <a:avLst/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300" b="0" strike="noStrike" spc="-1">
                <a:solidFill>
                  <a:srgbClr val="009ED0"/>
                </a:solidFill>
                <a:latin typeface="ABeZeh"/>
              </a:rPr>
              <a:t> </a:t>
            </a:r>
            <a:r>
              <a:rPr lang="ca-ES" sz="1400" b="0" strike="noStrike" spc="-1">
                <a:solidFill>
                  <a:srgbClr val="009ED0"/>
                </a:solidFill>
                <a:latin typeface="ABeZeh"/>
              </a:rPr>
              <a:t>centre comercial 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ca-ES" sz="1400" b="0" strike="noStrike" spc="-1">
                <a:solidFill>
                  <a:srgbClr val="009ED0"/>
                </a:solidFill>
                <a:latin typeface="ABeZeh"/>
              </a:rPr>
              <a:t>pedra preciosa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ca-ES" sz="1400" b="0" strike="noStrike" spc="-1">
                <a:solidFill>
                  <a:srgbClr val="009ED0"/>
                </a:solidFill>
                <a:latin typeface="ABeZeh"/>
              </a:rPr>
              <a:t>joieria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Ondertitel 2"/>
          <p:cNvSpPr/>
          <p:nvPr/>
        </p:nvSpPr>
        <p:spPr>
          <a:xfrm>
            <a:off x="628559" y="7756560"/>
            <a:ext cx="5383525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4. Escriu tres paraules de cada camp lèxic.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Tekstvak 12"/>
          <p:cNvSpPr/>
          <p:nvPr/>
        </p:nvSpPr>
        <p:spPr>
          <a:xfrm>
            <a:off x="2466360" y="2435760"/>
            <a:ext cx="4866840" cy="1688040"/>
          </a:xfrm>
          <a:prstGeom prst="rect">
            <a:avLst/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El meu germà i jo volem comprar un regal a la nostra mare. Ahir vam anar a la 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______________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 d'un 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__________ _____________ . 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Ens van ensenyar un collar amb una 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______________ ____________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 , però el que ens va agradar més va ser un collar d’or.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Rectángulo: esquinas redondeadas 38"/>
          <p:cNvSpPr/>
          <p:nvPr/>
        </p:nvSpPr>
        <p:spPr>
          <a:xfrm>
            <a:off x="2751480" y="6581160"/>
            <a:ext cx="4349160" cy="1119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>
                <a:solidFill>
                  <a:srgbClr val="000000"/>
                </a:solidFill>
                <a:latin typeface="ABeZeh"/>
              </a:rPr>
              <a:t> fuster           ràdio         publicista        pintor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a-ES" sz="1400" b="0" strike="noStrike" spc="-1">
                <a:solidFill>
                  <a:srgbClr val="000000"/>
                </a:solidFill>
                <a:latin typeface="ABeZeh"/>
              </a:rPr>
              <a:t>	conferència          mestra             actor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" name="Imagen 22"/>
          <p:cNvPicPr/>
          <p:nvPr/>
        </p:nvPicPr>
        <p:blipFill>
          <a:blip r:embed="rId3" cstate="print"/>
          <a:stretch/>
        </p:blipFill>
        <p:spPr>
          <a:xfrm>
            <a:off x="1391400" y="6698160"/>
            <a:ext cx="764280" cy="861480"/>
          </a:xfrm>
          <a:prstGeom prst="rect">
            <a:avLst/>
          </a:prstGeom>
          <a:ln w="0">
            <a:noFill/>
          </a:ln>
        </p:spPr>
      </p:pic>
      <p:sp>
        <p:nvSpPr>
          <p:cNvPr id="60" name="CuadroTexto 19"/>
          <p:cNvSpPr/>
          <p:nvPr/>
        </p:nvSpPr>
        <p:spPr>
          <a:xfrm>
            <a:off x="950040" y="8185320"/>
            <a:ext cx="1396440" cy="40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0" strike="noStrike" spc="-1">
                <a:solidFill>
                  <a:srgbClr val="009ED0"/>
                </a:solidFill>
                <a:latin typeface="ABeZeh"/>
              </a:rPr>
              <a:t>Ossos del cos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1" name="Picture 2"/>
          <p:cNvPicPr/>
          <p:nvPr/>
        </p:nvPicPr>
        <p:blipFill>
          <a:blip r:embed="rId4" cstate="print"/>
          <a:stretch/>
        </p:blipFill>
        <p:spPr>
          <a:xfrm rot="10800000" flipH="1">
            <a:off x="2273760" y="8362440"/>
            <a:ext cx="249840" cy="169200"/>
          </a:xfrm>
          <a:prstGeom prst="rect">
            <a:avLst/>
          </a:prstGeom>
          <a:ln w="0">
            <a:noFill/>
          </a:ln>
        </p:spPr>
      </p:pic>
      <p:sp>
        <p:nvSpPr>
          <p:cNvPr id="62" name="CuadroTexto 25"/>
          <p:cNvSpPr/>
          <p:nvPr/>
        </p:nvSpPr>
        <p:spPr>
          <a:xfrm>
            <a:off x="2472120" y="8232840"/>
            <a:ext cx="5826600" cy="40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0" strike="noStrike" spc="-1">
                <a:solidFill>
                  <a:srgbClr val="A6A6A6"/>
                </a:solidFill>
                <a:latin typeface="ABeZeh"/>
              </a:rPr>
              <a:t>______________, ______________, _____________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CuadroTexto 27"/>
          <p:cNvSpPr/>
          <p:nvPr/>
        </p:nvSpPr>
        <p:spPr>
          <a:xfrm>
            <a:off x="963055" y="8508676"/>
            <a:ext cx="1715195" cy="6294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</a:rPr>
              <a:t>Utensilis</a:t>
            </a:r>
          </a:p>
          <a:p>
            <a:r>
              <a:rPr lang="ca-ES" sz="1400" b="0" strike="noStrike" spc="-1" dirty="0">
                <a:solidFill>
                  <a:srgbClr val="009ED0"/>
                </a:solidFill>
                <a:latin typeface="ABeZeh"/>
              </a:rPr>
              <a:t>de cuina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4" name="Picture 2"/>
          <p:cNvPicPr/>
          <p:nvPr/>
        </p:nvPicPr>
        <p:blipFill>
          <a:blip r:embed="rId4" cstate="print"/>
          <a:stretch/>
        </p:blipFill>
        <p:spPr>
          <a:xfrm rot="10800000" flipH="1">
            <a:off x="2221560" y="8813880"/>
            <a:ext cx="249840" cy="169200"/>
          </a:xfrm>
          <a:prstGeom prst="rect">
            <a:avLst/>
          </a:prstGeom>
          <a:ln w="0">
            <a:noFill/>
          </a:ln>
        </p:spPr>
      </p:pic>
      <p:sp>
        <p:nvSpPr>
          <p:cNvPr id="65" name="Ondertitel 2"/>
          <p:cNvSpPr/>
          <p:nvPr/>
        </p:nvSpPr>
        <p:spPr>
          <a:xfrm>
            <a:off x="930600" y="4863240"/>
            <a:ext cx="5895360" cy="99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Comprar moltes coses alhora sense necessitar-les és </a:t>
            </a:r>
            <a:br>
              <a:rPr sz="1400" dirty="0"/>
            </a:br>
            <a:r>
              <a:rPr lang="ca-ES" sz="1400" b="0" strike="noStrike" spc="-1" dirty="0">
                <a:solidFill>
                  <a:srgbClr val="009ED0"/>
                </a:solidFill>
                <a:latin typeface="ABeZeh"/>
                <a:ea typeface="ABeZeh"/>
              </a:rPr>
              <a:t>fer una transferència / malbaratar.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  <a:ea typeface="ABeZeh"/>
              </a:rPr>
              <a:t>Robar alguna cosa en una botiga s’anomena </a:t>
            </a:r>
            <a:r>
              <a:rPr lang="ca-ES" sz="1400" b="0" strike="noStrike" spc="-1" dirty="0">
                <a:solidFill>
                  <a:srgbClr val="009ED0"/>
                </a:solidFill>
                <a:latin typeface="ABeZeh"/>
                <a:ea typeface="ABeZeh"/>
              </a:rPr>
              <a:t>carterista / furtar.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6" name="Imagen 33" descr="Un dibujo de un perro&#10;&#10;Descripción generada automáticamente con confianza media"/>
          <p:cNvPicPr/>
          <p:nvPr/>
        </p:nvPicPr>
        <p:blipFill>
          <a:blip r:embed="rId5" cstate="print"/>
          <a:stretch/>
        </p:blipFill>
        <p:spPr>
          <a:xfrm>
            <a:off x="959040" y="2416320"/>
            <a:ext cx="966600" cy="538200"/>
          </a:xfrm>
          <a:prstGeom prst="rect">
            <a:avLst/>
          </a:prstGeom>
          <a:ln w="0">
            <a:noFill/>
          </a:ln>
        </p:spPr>
      </p:pic>
      <p:pic>
        <p:nvPicPr>
          <p:cNvPr id="67" name="Imagen 35" descr="Icono&#10;&#10;Descripción generada automáticamente"/>
          <p:cNvPicPr/>
          <p:nvPr/>
        </p:nvPicPr>
        <p:blipFill>
          <a:blip r:embed="rId6" cstate="print"/>
          <a:stretch/>
        </p:blipFill>
        <p:spPr>
          <a:xfrm>
            <a:off x="6424200" y="4894560"/>
            <a:ext cx="843480" cy="474840"/>
          </a:xfrm>
          <a:prstGeom prst="rect">
            <a:avLst/>
          </a:prstGeom>
          <a:ln w="0">
            <a:noFill/>
          </a:ln>
        </p:spPr>
      </p:pic>
      <p:sp>
        <p:nvSpPr>
          <p:cNvPr id="68" name="CuadroTexto 4"/>
          <p:cNvSpPr/>
          <p:nvPr/>
        </p:nvSpPr>
        <p:spPr>
          <a:xfrm>
            <a:off x="2452320" y="8709480"/>
            <a:ext cx="5106960" cy="40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0" strike="noStrike" spc="-1">
                <a:solidFill>
                  <a:srgbClr val="A6A6A6"/>
                </a:solidFill>
                <a:latin typeface="ABeZeh"/>
              </a:rPr>
              <a:t>______________, ______________, _____________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Ondertitel 2"/>
          <p:cNvSpPr/>
          <p:nvPr/>
        </p:nvSpPr>
        <p:spPr>
          <a:xfrm>
            <a:off x="681840" y="9057240"/>
            <a:ext cx="422244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>
                <a:solidFill>
                  <a:srgbClr val="333333"/>
                </a:solidFill>
                <a:latin typeface="ABeZeh"/>
                <a:ea typeface="ABeZeh"/>
              </a:rPr>
              <a:t>5. Completa amb </a:t>
            </a:r>
            <a:r>
              <a:rPr lang="ca-ES" sz="1600" b="1" strike="noStrike" spc="-1">
                <a:solidFill>
                  <a:srgbClr val="009ED0"/>
                </a:solidFill>
                <a:latin typeface="ABeZeh"/>
                <a:ea typeface="ABeZeh"/>
              </a:rPr>
              <a:t>s</a:t>
            </a:r>
            <a:r>
              <a:rPr lang="ca-ES" sz="1600" b="1" strike="noStrike" spc="-1">
                <a:solidFill>
                  <a:srgbClr val="333333"/>
                </a:solidFill>
                <a:latin typeface="ABeZeh"/>
                <a:ea typeface="ABeZeh"/>
              </a:rPr>
              <a:t> o </a:t>
            </a:r>
            <a:r>
              <a:rPr lang="ca-ES" sz="1600" b="1" strike="noStrike" spc="-1">
                <a:solidFill>
                  <a:srgbClr val="009ED0"/>
                </a:solidFill>
                <a:latin typeface="ABeZeh"/>
                <a:ea typeface="ABeZeh"/>
              </a:rPr>
              <a:t>ss</a:t>
            </a:r>
            <a:r>
              <a:rPr lang="ca-ES" sz="1600" b="0" strike="noStrike" spc="-1">
                <a:solidFill>
                  <a:srgbClr val="000000"/>
                </a:solidFill>
                <a:latin typeface="ABeZeh"/>
                <a:ea typeface="ABeZeh"/>
              </a:rPr>
              <a:t>. </a:t>
            </a:r>
            <a:r>
              <a:rPr lang="ca-ES" sz="1600" b="0" strike="noStrike" spc="-1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CuadroTexto 9"/>
          <p:cNvSpPr/>
          <p:nvPr/>
        </p:nvSpPr>
        <p:spPr>
          <a:xfrm>
            <a:off x="881144" y="9552277"/>
            <a:ext cx="8928992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pa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adís     	</a:t>
            </a:r>
            <a:r>
              <a:rPr lang="ca-ES" sz="1400" spc="-1" dirty="0">
                <a:solidFill>
                  <a:srgbClr val="000000"/>
                </a:solidFill>
                <a:latin typeface="ABeZeh"/>
              </a:rPr>
              <a:t> 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  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ol 	              pi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arra 	                terra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a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hthoek 17"/>
          <p:cNvSpPr/>
          <p:nvPr/>
        </p:nvSpPr>
        <p:spPr>
          <a:xfrm>
            <a:off x="0" y="9971640"/>
            <a:ext cx="7559280" cy="71964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nl-NL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2" name="PlaceHolder 1"/>
          <p:cNvSpPr>
            <a:spLocks noGrp="1"/>
          </p:cNvSpPr>
          <p:nvPr>
            <p:ph type="subTitle"/>
          </p:nvPr>
        </p:nvSpPr>
        <p:spPr>
          <a:xfrm>
            <a:off x="628560" y="10110600"/>
            <a:ext cx="5669280" cy="302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1050" b="0" strike="noStrike" spc="-1">
                <a:solidFill>
                  <a:srgbClr val="C2C2C2"/>
                </a:solidFill>
                <a:latin typeface="ABeZeh"/>
                <a:ea typeface="ABeZeh"/>
              </a:rPr>
              <a:t>Mètode Snappet. Prova 4t. Unitat 7. Pàgina 2 de 2</a:t>
            </a:r>
            <a:endParaRPr lang="ca-ES-valencia" sz="105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3" name="Afbeelding 5"/>
          <p:cNvPicPr/>
          <p:nvPr/>
        </p:nvPicPr>
        <p:blipFill>
          <a:blip r:embed="rId2" cstate="print"/>
          <a:stretch/>
        </p:blipFill>
        <p:spPr>
          <a:xfrm>
            <a:off x="6021720" y="10104120"/>
            <a:ext cx="804240" cy="227160"/>
          </a:xfrm>
          <a:prstGeom prst="rect">
            <a:avLst/>
          </a:prstGeom>
          <a:ln w="0">
            <a:noFill/>
          </a:ln>
        </p:spPr>
      </p:pic>
      <p:sp>
        <p:nvSpPr>
          <p:cNvPr id="74" name="Ondertitel 2"/>
          <p:cNvSpPr/>
          <p:nvPr/>
        </p:nvSpPr>
        <p:spPr>
          <a:xfrm>
            <a:off x="628560" y="638280"/>
            <a:ext cx="4082400" cy="41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2400" b="1" strike="noStrike" spc="-1">
                <a:solidFill>
                  <a:srgbClr val="009ED0"/>
                </a:solidFill>
                <a:latin typeface="ABeZeh"/>
                <a:ea typeface="ABeZeh"/>
              </a:rPr>
              <a:t>Unitat 7. Prova</a:t>
            </a: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5" name="Groep 10"/>
          <p:cNvGrpSpPr/>
          <p:nvPr/>
        </p:nvGrpSpPr>
        <p:grpSpPr>
          <a:xfrm>
            <a:off x="628560" y="1057680"/>
            <a:ext cx="6214680" cy="692280"/>
            <a:chOff x="628560" y="1057680"/>
            <a:chExt cx="6214680" cy="692280"/>
          </a:xfrm>
        </p:grpSpPr>
        <p:sp>
          <p:nvSpPr>
            <p:cNvPr id="76" name="Afgeronde rechthoek 11"/>
            <p:cNvSpPr/>
            <p:nvPr/>
          </p:nvSpPr>
          <p:spPr>
            <a:xfrm>
              <a:off x="722520" y="1390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77" name="Tekstvak 12"/>
            <p:cNvSpPr/>
            <p:nvPr/>
          </p:nvSpPr>
          <p:spPr>
            <a:xfrm>
              <a:off x="628560" y="1057680"/>
              <a:ext cx="16570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Nom i cognoms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" name="Afgeronde rechthoek 13"/>
            <p:cNvSpPr/>
            <p:nvPr/>
          </p:nvSpPr>
          <p:spPr>
            <a:xfrm>
              <a:off x="3963600" y="1381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79" name="Tekstvak 14"/>
            <p:cNvSpPr/>
            <p:nvPr/>
          </p:nvSpPr>
          <p:spPr>
            <a:xfrm>
              <a:off x="3900960" y="1057680"/>
              <a:ext cx="18226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Data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80" name="Ondertitel 2"/>
          <p:cNvSpPr/>
          <p:nvPr/>
        </p:nvSpPr>
        <p:spPr>
          <a:xfrm>
            <a:off x="522720" y="3823200"/>
            <a:ext cx="378576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5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1600" b="1" strike="noStrike" spc="-1">
                <a:solidFill>
                  <a:srgbClr val="333333"/>
                </a:solidFill>
                <a:latin typeface="ABeZeh"/>
                <a:ea typeface="ABeZeh"/>
              </a:rPr>
              <a:t>7. Completa amb </a:t>
            </a:r>
            <a:r>
              <a:rPr lang="ca-ES" sz="1600" b="1" strike="noStrike" spc="-1">
                <a:solidFill>
                  <a:srgbClr val="009ED0"/>
                </a:solidFill>
                <a:latin typeface="ABeZeh"/>
                <a:ea typeface="ABeZeh"/>
              </a:rPr>
              <a:t>c</a:t>
            </a:r>
            <a:r>
              <a:rPr lang="ca-ES" sz="1600" b="1" strike="noStrike" spc="-1">
                <a:solidFill>
                  <a:srgbClr val="333333"/>
                </a:solidFill>
                <a:latin typeface="ABeZeh"/>
                <a:ea typeface="ABeZeh"/>
              </a:rPr>
              <a:t> o </a:t>
            </a:r>
            <a:r>
              <a:rPr lang="ca-ES" sz="1600" b="1" strike="noStrike" spc="-1">
                <a:solidFill>
                  <a:srgbClr val="009ED0"/>
                </a:solidFill>
                <a:latin typeface="ABeZeh"/>
                <a:ea typeface="ABeZeh"/>
              </a:rPr>
              <a:t>ç</a:t>
            </a:r>
            <a:r>
              <a:rPr lang="ca-ES" sz="1600" b="0" strike="noStrike" spc="-1">
                <a:solidFill>
                  <a:srgbClr val="000000"/>
                </a:solidFill>
                <a:latin typeface="ABeZeh"/>
                <a:ea typeface="ABeZeh"/>
              </a:rPr>
              <a:t>.</a:t>
            </a:r>
            <a:r>
              <a:rPr lang="ca-ES" sz="1600" b="1" strike="noStrike" spc="-1">
                <a:solidFill>
                  <a:srgbClr val="009ED0"/>
                </a:solidFill>
                <a:latin typeface="ABeZeh"/>
                <a:ea typeface="ABeZeh"/>
              </a:rPr>
              <a:t> </a:t>
            </a:r>
            <a:r>
              <a:rPr lang="ca-ES" sz="1600" b="0" strike="noStrike" spc="-1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Ondertitel 2"/>
          <p:cNvSpPr/>
          <p:nvPr/>
        </p:nvSpPr>
        <p:spPr>
          <a:xfrm>
            <a:off x="522720" y="1941120"/>
            <a:ext cx="686052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265113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6. Classifica els següents numerals: </a:t>
            </a:r>
            <a:r>
              <a:rPr lang="ca-ES" sz="1600" b="0" strike="noStrike" spc="-1" dirty="0">
                <a:solidFill>
                  <a:srgbClr val="009ED0"/>
                </a:solidFill>
                <a:latin typeface="ABeZeh"/>
                <a:ea typeface="ABeZeh"/>
              </a:rPr>
              <a:t>mil, quaranté, sexta, segon, 			huitanta, dos.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 (1 punt)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Ondertitel 2"/>
          <p:cNvSpPr/>
          <p:nvPr/>
        </p:nvSpPr>
        <p:spPr>
          <a:xfrm>
            <a:off x="553320" y="7703280"/>
            <a:ext cx="645264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>
                <a:solidFill>
                  <a:srgbClr val="333333"/>
                </a:solidFill>
                <a:latin typeface="ABeZeh"/>
                <a:ea typeface="ABeZeh"/>
              </a:rPr>
              <a:t>10. Subratlla </a:t>
            </a:r>
            <a:r>
              <a:rPr lang="ca-ES" sz="1600" b="0" strike="noStrike" spc="-1">
                <a:solidFill>
                  <a:srgbClr val="333333"/>
                </a:solidFill>
                <a:latin typeface="ABeZeh"/>
                <a:ea typeface="ABeZeh"/>
              </a:rPr>
              <a:t>el títol adequat per a aquest text expositiu. (1 punt)     </a:t>
            </a:r>
            <a:endParaRPr lang="ca-ES-valencia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Ondertitel 2"/>
          <p:cNvSpPr/>
          <p:nvPr/>
        </p:nvSpPr>
        <p:spPr>
          <a:xfrm>
            <a:off x="1198440" y="2742120"/>
            <a:ext cx="1126440" cy="46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50000"/>
              </a:lnSpc>
              <a:spcBef>
                <a:spcPts val="828"/>
              </a:spcBef>
              <a:tabLst>
                <a:tab pos="0" algn="l"/>
              </a:tabLst>
            </a:pPr>
            <a:endParaRPr lang="nl-NL" sz="1200" b="0" strike="noStrike" spc="-1">
              <a:solidFill>
                <a:srgbClr val="009ED0"/>
              </a:solidFill>
              <a:latin typeface="ABeZeh"/>
              <a:ea typeface="ABeZeh"/>
            </a:endParaRPr>
          </a:p>
        </p:txBody>
      </p:sp>
      <p:sp>
        <p:nvSpPr>
          <p:cNvPr id="84" name="Ondertitel 2"/>
          <p:cNvSpPr/>
          <p:nvPr/>
        </p:nvSpPr>
        <p:spPr>
          <a:xfrm>
            <a:off x="553320" y="6216480"/>
            <a:ext cx="3916800" cy="40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>
                <a:solidFill>
                  <a:srgbClr val="333333"/>
                </a:solidFill>
                <a:latin typeface="ABeZeh"/>
                <a:ea typeface="ABeZeh"/>
              </a:rPr>
              <a:t>9. Encercla les acotacions. </a:t>
            </a:r>
            <a:r>
              <a:rPr lang="ca-ES" sz="1600" b="0" strike="noStrike" spc="-1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ca-ES-valencia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uadroTexto 3"/>
          <p:cNvSpPr/>
          <p:nvPr/>
        </p:nvSpPr>
        <p:spPr>
          <a:xfrm>
            <a:off x="709411" y="8250150"/>
            <a:ext cx="4327200" cy="15989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Les abelles són molt importants per als ecosistemes. Com que s'alimenten i transporten el pol·len d'una flor a una altra, milers de plantes poden reproduir-se, sobreviure i produir els aliments que consumim els sers humans.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a-ES" sz="1400" spc="-1" dirty="0">
                <a:solidFill>
                  <a:srgbClr val="A6A6A6"/>
                </a:solidFill>
                <a:latin typeface="ABeZeh"/>
              </a:rPr>
              <a:t>H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ui en dia les abelles estan en perill, i cada</a:t>
            </a:r>
            <a:br>
              <a:rPr sz="1400" dirty="0"/>
            </a:b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vegada es fan més campanyes de conscienciació </a:t>
            </a:r>
          </a:p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perquè prenguem mesures al respecte.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uadroTexto 4"/>
          <p:cNvSpPr/>
          <p:nvPr/>
        </p:nvSpPr>
        <p:spPr>
          <a:xfrm>
            <a:off x="4928580" y="8681037"/>
            <a:ext cx="2785320" cy="11680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• Les abelles piquen.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 defTabSz="179388"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• Les abelles transporten 	pol·len.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 defTabSz="179388"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• La importància de les 	abelles.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7" name="Imagen 9"/>
          <p:cNvPicPr/>
          <p:nvPr/>
        </p:nvPicPr>
        <p:blipFill>
          <a:blip r:embed="rId3" cstate="print"/>
          <a:stretch/>
        </p:blipFill>
        <p:spPr>
          <a:xfrm flipH="1">
            <a:off x="6843960" y="7847280"/>
            <a:ext cx="715680" cy="714960"/>
          </a:xfrm>
          <a:prstGeom prst="rect">
            <a:avLst/>
          </a:prstGeom>
          <a:ln w="0">
            <a:noFill/>
          </a:ln>
        </p:spPr>
      </p:pic>
      <p:sp>
        <p:nvSpPr>
          <p:cNvPr id="88" name="CuadroTexto 33"/>
          <p:cNvSpPr/>
          <p:nvPr/>
        </p:nvSpPr>
        <p:spPr>
          <a:xfrm>
            <a:off x="1926360" y="2523240"/>
            <a:ext cx="117864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>
                <a:solidFill>
                  <a:srgbClr val="000000"/>
                </a:solidFill>
                <a:latin typeface="ABeZeh"/>
              </a:rPr>
              <a:t>ordinals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uadroTexto 34"/>
          <p:cNvSpPr/>
          <p:nvPr/>
        </p:nvSpPr>
        <p:spPr>
          <a:xfrm>
            <a:off x="4644720" y="2531160"/>
            <a:ext cx="117864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>
                <a:solidFill>
                  <a:srgbClr val="000000"/>
                </a:solidFill>
                <a:latin typeface="ABeZeh"/>
              </a:rPr>
              <a:t>cardinals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0" name="Imagen 72"/>
          <p:cNvPicPr/>
          <p:nvPr/>
        </p:nvPicPr>
        <p:blipFill>
          <a:blip r:embed="rId4" cstate="print"/>
          <a:stretch/>
        </p:blipFill>
        <p:spPr>
          <a:xfrm>
            <a:off x="5732640" y="6354018"/>
            <a:ext cx="1177200" cy="333720"/>
          </a:xfrm>
          <a:prstGeom prst="rect">
            <a:avLst/>
          </a:prstGeom>
          <a:ln w="0">
            <a:noFill/>
          </a:ln>
        </p:spPr>
      </p:pic>
      <p:sp>
        <p:nvSpPr>
          <p:cNvPr id="91" name="CuadroTexto 16"/>
          <p:cNvSpPr/>
          <p:nvPr/>
        </p:nvSpPr>
        <p:spPr>
          <a:xfrm>
            <a:off x="853919" y="4439880"/>
            <a:ext cx="7462421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 dirty="0" err="1">
                <a:solidFill>
                  <a:srgbClr val="000000"/>
                </a:solidFill>
                <a:latin typeface="ABeZeh"/>
              </a:rPr>
              <a:t>dol</a:t>
            </a:r>
            <a:r>
              <a:rPr lang="ca-ES" sz="1400" b="0" strike="noStrike" spc="-1" dirty="0" err="1">
                <a:solidFill>
                  <a:srgbClr val="A6A6A6"/>
                </a:solidFill>
                <a:latin typeface="ABeZeh"/>
              </a:rPr>
              <a:t>__</a:t>
            </a:r>
            <a:r>
              <a:rPr lang="ca-ES" sz="1400" b="0" strike="noStrike" spc="-1" dirty="0" err="1">
                <a:solidFill>
                  <a:srgbClr val="000000"/>
                </a:solidFill>
                <a:latin typeface="ABeZeh"/>
              </a:rPr>
              <a:t>or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      	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el 		can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ó 	</a:t>
            </a:r>
            <a:r>
              <a:rPr lang="ca-ES" sz="1400" spc="-1" dirty="0">
                <a:solidFill>
                  <a:srgbClr val="000000"/>
                </a:solidFill>
                <a:latin typeface="ABeZeh"/>
              </a:rPr>
              <a:t>          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 en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</a:t>
            </a:r>
            <a:r>
              <a:rPr lang="ca-ES" sz="1400" b="0" strike="noStrike" spc="-1" dirty="0">
                <a:latin typeface="ABeZeh"/>
              </a:rPr>
              <a:t>is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am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Ondertitel 2"/>
          <p:cNvSpPr/>
          <p:nvPr/>
        </p:nvSpPr>
        <p:spPr>
          <a:xfrm>
            <a:off x="539477" y="4985866"/>
            <a:ext cx="520092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>
                <a:solidFill>
                  <a:srgbClr val="333333"/>
                </a:solidFill>
                <a:latin typeface="ABeZeh"/>
                <a:ea typeface="ABeZeh"/>
              </a:rPr>
              <a:t>8. Encercla els quantitatius invariables</a:t>
            </a:r>
            <a:r>
              <a:rPr lang="ca-ES" sz="1600" b="0" strike="noStrike" spc="-1">
                <a:solidFill>
                  <a:srgbClr val="000000"/>
                </a:solidFill>
                <a:latin typeface="ABeZeh"/>
                <a:ea typeface="ABeZeh"/>
              </a:rPr>
              <a:t>.</a:t>
            </a:r>
            <a:r>
              <a:rPr lang="ca-ES" sz="1600" b="1" strike="noStrike" spc="-1">
                <a:solidFill>
                  <a:srgbClr val="333333"/>
                </a:solidFill>
                <a:latin typeface="ABeZeh"/>
                <a:ea typeface="ABeZeh"/>
              </a:rPr>
              <a:t> </a:t>
            </a:r>
            <a:r>
              <a:rPr lang="ca-ES" sz="1600" b="0" strike="noStrike" spc="-1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uadroTexto 23"/>
          <p:cNvSpPr/>
          <p:nvPr/>
        </p:nvSpPr>
        <p:spPr>
          <a:xfrm>
            <a:off x="1612539" y="5373408"/>
            <a:ext cx="4385909" cy="70720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26A4D0"/>
                </a:solidFill>
                <a:latin typeface="ABeZeh"/>
              </a:rPr>
              <a:t>gens             molt	       menys          tant</a:t>
            </a:r>
            <a:endParaRPr lang="ca-ES-valencia" sz="1400" b="0" strike="noStrike" spc="-1" dirty="0">
              <a:solidFill>
                <a:srgbClr val="26A4D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26A4D0"/>
                </a:solidFill>
                <a:latin typeface="ABeZeh"/>
              </a:rPr>
              <a:t>prou       	massa	           poc            més</a:t>
            </a:r>
            <a:endParaRPr lang="ca-ES-valencia" sz="1400" b="0" strike="noStrike" spc="-1" dirty="0">
              <a:solidFill>
                <a:srgbClr val="26A4D0"/>
              </a:solidFill>
              <a:latin typeface="Arial"/>
            </a:endParaRPr>
          </a:p>
        </p:txBody>
      </p:sp>
      <p:sp>
        <p:nvSpPr>
          <p:cNvPr id="94" name="Rectángulo: esquinas redondeadas 24"/>
          <p:cNvSpPr/>
          <p:nvPr/>
        </p:nvSpPr>
        <p:spPr>
          <a:xfrm>
            <a:off x="839520" y="6688098"/>
            <a:ext cx="6166440" cy="95832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360000">
              <a:lnSpc>
                <a:spcPct val="150000"/>
              </a:lnSpc>
            </a:pPr>
            <a:r>
              <a:rPr lang="es-ES" sz="1400" b="0" i="1" strike="noStrike" spc="-1" dirty="0">
                <a:solidFill>
                  <a:srgbClr val="000000"/>
                </a:solidFill>
                <a:latin typeface="ABeZeh"/>
                <a:ea typeface="ABeZeh"/>
              </a:rPr>
              <a:t>(</a:t>
            </a:r>
            <a:r>
              <a:rPr lang="ca-ES" sz="1400" b="0" i="1" strike="noStrike" spc="-1" dirty="0">
                <a:solidFill>
                  <a:srgbClr val="000000"/>
                </a:solidFill>
                <a:latin typeface="ABeZeh"/>
                <a:ea typeface="ABeZeh"/>
              </a:rPr>
              <a:t>Els personatges van entrant dins del vagó, que va prou ple).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  <a:ea typeface="ABeZeh"/>
              </a:rPr>
              <a:t>LLUC: Està ocupat aquest seient?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  <a:ea typeface="ABeZeh"/>
              </a:rPr>
              <a:t>EVA: </a:t>
            </a:r>
            <a:r>
              <a:rPr lang="ca-ES" sz="1400" b="0" i="1" strike="noStrike" spc="-1" dirty="0">
                <a:solidFill>
                  <a:srgbClr val="000000"/>
                </a:solidFill>
                <a:latin typeface="ABeZeh"/>
                <a:ea typeface="ABeZeh"/>
              </a:rPr>
              <a:t>(amb cara de sorpresa) 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  <a:ea typeface="ABeZeh"/>
              </a:rPr>
              <a:t>Lluc! Què fas ací? Quina sorpresa!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Rectángulo: esquinas redondeadas 1"/>
          <p:cNvSpPr/>
          <p:nvPr/>
        </p:nvSpPr>
        <p:spPr>
          <a:xfrm>
            <a:off x="1187640" y="2777400"/>
            <a:ext cx="2710080" cy="9568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1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6" name="Rectángulo: esquinas redondeadas 21"/>
          <p:cNvSpPr/>
          <p:nvPr/>
        </p:nvSpPr>
        <p:spPr>
          <a:xfrm>
            <a:off x="3963600" y="2781360"/>
            <a:ext cx="2710080" cy="9568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1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7" ma:contentTypeDescription="Create a new document." ma:contentTypeScope="" ma:versionID="1c50bd7bbba2df8aabe29e259ed0c93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e0061f8f423b99d38e77db1ab6c05311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F2F20F-A6F4-45EF-BF83-68BE29322F52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93DC59C6-59B5-44BA-9EA4-570841B332C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1E7329-B7A9-4DBF-809F-F9035AC0986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699</TotalTime>
  <Words>463</Words>
  <Application>Microsoft Office PowerPoint</Application>
  <PresentationFormat>Personalizado</PresentationFormat>
  <Paragraphs>48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ABeZeh</vt:lpstr>
      <vt:lpstr>Arial</vt:lpstr>
      <vt:lpstr>Calibri</vt:lpstr>
      <vt:lpstr>Calibri Light</vt:lpstr>
      <vt:lpstr>Symbol</vt:lpstr>
      <vt:lpstr>Times New Roman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Ofèlia</dc:creator>
  <cp:lastModifiedBy>Nuria Esteban Sanchez</cp:lastModifiedBy>
  <cp:revision>3</cp:revision>
  <dcterms:modified xsi:type="dcterms:W3CDTF">2024-01-08T12:40:52Z</dcterms:modified>
</cp:coreProperties>
</file>

<file path=docProps/core1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2022-09-12T23:30:36Z</dcterms:created>
  <dc:creator>Laura Sanz Guzmán</dc:creator>
  <dc:description/>
  <dc:language>ca-ES-valencia</dc:language>
  <cp:lastModifiedBy/>
  <dcterms:modified xsi:type="dcterms:W3CDTF">2023-12-28T09:43:23Z</dcterms:modified>
  <cp:revision>29</cp:revision>
  <dc:subject/>
  <dc:title>Presentación de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  <property fmtid="{D5CDD505-2E9C-101B-9397-08002B2CF9AE}" pid="4" name="PresentationFormat">
    <vt:lpwstr>Personalizado</vt:lpwstr>
  </property>
  <property fmtid="{D5CDD505-2E9C-101B-9397-08002B2CF9AE}" pid="5" name="Slides">
    <vt:i4>2</vt:i4>
  </property>
</Properties>
</file>