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8C00"/>
    <a:srgbClr val="009ED0"/>
    <a:srgbClr val="A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3DBB29-6F1C-4D67-947E-C557890A6B5B}" v="1" dt="2023-12-19T09:35:28.7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51577" autoAdjust="0"/>
  </p:normalViewPr>
  <p:slideViewPr>
    <p:cSldViewPr snapToGrid="0">
      <p:cViewPr varScale="1">
        <p:scale>
          <a:sx n="69" d="100"/>
          <a:sy n="69" d="100"/>
        </p:scale>
        <p:origin x="31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Esteban Sanchez" userId="71a78f82-015a-4955-8289-243ed6151423" providerId="ADAL" clId="{B13DBB29-6F1C-4D67-947E-C557890A6B5B}"/>
    <pc:docChg chg="undo custSel modSld">
      <pc:chgData name="Nuria Esteban Sanchez" userId="71a78f82-015a-4955-8289-243ed6151423" providerId="ADAL" clId="{B13DBB29-6F1C-4D67-947E-C557890A6B5B}" dt="2023-12-19T09:35:58.210" v="19" actId="14100"/>
      <pc:docMkLst>
        <pc:docMk/>
      </pc:docMkLst>
      <pc:sldChg chg="modSp mod">
        <pc:chgData name="Nuria Esteban Sanchez" userId="71a78f82-015a-4955-8289-243ed6151423" providerId="ADAL" clId="{B13DBB29-6F1C-4D67-947E-C557890A6B5B}" dt="2023-12-19T09:35:18.382" v="11" actId="14100"/>
        <pc:sldMkLst>
          <pc:docMk/>
          <pc:sldMk cId="2201682791" sldId="258"/>
        </pc:sldMkLst>
        <pc:spChg chg="mod">
          <ac:chgData name="Nuria Esteban Sanchez" userId="71a78f82-015a-4955-8289-243ed6151423" providerId="ADAL" clId="{B13DBB29-6F1C-4D67-947E-C557890A6B5B}" dt="2023-12-19T09:35:18.382" v="11" actId="14100"/>
          <ac:spMkLst>
            <pc:docMk/>
            <pc:sldMk cId="2201682791" sldId="258"/>
            <ac:spMk id="2" creationId="{CD9226B5-AFC5-3150-8304-2DED0ACCEE94}"/>
          </ac:spMkLst>
        </pc:spChg>
        <pc:spChg chg="mod">
          <ac:chgData name="Nuria Esteban Sanchez" userId="71a78f82-015a-4955-8289-243ed6151423" providerId="ADAL" clId="{B13DBB29-6F1C-4D67-947E-C557890A6B5B}" dt="2023-12-19T09:35:16.372" v="10" actId="14100"/>
          <ac:spMkLst>
            <pc:docMk/>
            <pc:sldMk cId="2201682791" sldId="258"/>
            <ac:spMk id="29" creationId="{FC9E13A1-3AFA-7813-7812-9458F8E38D25}"/>
          </ac:spMkLst>
        </pc:spChg>
        <pc:spChg chg="mod">
          <ac:chgData name="Nuria Esteban Sanchez" userId="71a78f82-015a-4955-8289-243ed6151423" providerId="ADAL" clId="{B13DBB29-6F1C-4D67-947E-C557890A6B5B}" dt="2023-12-19T09:35:06.151" v="7" actId="14100"/>
          <ac:spMkLst>
            <pc:docMk/>
            <pc:sldMk cId="2201682791" sldId="258"/>
            <ac:spMk id="70" creationId="{8C761828-EDFC-4C7E-A288-2CA8D802D31D}"/>
          </ac:spMkLst>
        </pc:spChg>
        <pc:spChg chg="mod">
          <ac:chgData name="Nuria Esteban Sanchez" userId="71a78f82-015a-4955-8289-243ed6151423" providerId="ADAL" clId="{B13DBB29-6F1C-4D67-947E-C557890A6B5B}" dt="2023-12-19T09:35:12.738" v="9" actId="14100"/>
          <ac:spMkLst>
            <pc:docMk/>
            <pc:sldMk cId="2201682791" sldId="258"/>
            <ac:spMk id="86" creationId="{D493F75A-D62E-457A-9338-6B9ED5D34963}"/>
          </ac:spMkLst>
        </pc:spChg>
        <pc:spChg chg="mod">
          <ac:chgData name="Nuria Esteban Sanchez" userId="71a78f82-015a-4955-8289-243ed6151423" providerId="ADAL" clId="{B13DBB29-6F1C-4D67-947E-C557890A6B5B}" dt="2023-12-19T09:35:09.313" v="8" actId="1076"/>
          <ac:spMkLst>
            <pc:docMk/>
            <pc:sldMk cId="2201682791" sldId="258"/>
            <ac:spMk id="113" creationId="{C6A77E14-1A58-4EEE-A4CA-679CD3E7DCA9}"/>
          </ac:spMkLst>
        </pc:spChg>
        <pc:picChg chg="mod">
          <ac:chgData name="Nuria Esteban Sanchez" userId="71a78f82-015a-4955-8289-243ed6151423" providerId="ADAL" clId="{B13DBB29-6F1C-4D67-947E-C557890A6B5B}" dt="2023-12-19T09:34:54.958" v="3" actId="1076"/>
          <ac:picMkLst>
            <pc:docMk/>
            <pc:sldMk cId="2201682791" sldId="258"/>
            <ac:picMk id="58" creationId="{8AD17393-7C65-ACD8-A04B-469A145F88FB}"/>
          </ac:picMkLst>
        </pc:picChg>
      </pc:sldChg>
      <pc:sldChg chg="modSp mod">
        <pc:chgData name="Nuria Esteban Sanchez" userId="71a78f82-015a-4955-8289-243ed6151423" providerId="ADAL" clId="{B13DBB29-6F1C-4D67-947E-C557890A6B5B}" dt="2023-12-19T09:35:58.210" v="19" actId="14100"/>
        <pc:sldMkLst>
          <pc:docMk/>
          <pc:sldMk cId="1122071543" sldId="286"/>
        </pc:sldMkLst>
        <pc:spChg chg="mod">
          <ac:chgData name="Nuria Esteban Sanchez" userId="71a78f82-015a-4955-8289-243ed6151423" providerId="ADAL" clId="{B13DBB29-6F1C-4D67-947E-C557890A6B5B}" dt="2023-12-19T09:35:42.794" v="16" actId="14100"/>
          <ac:spMkLst>
            <pc:docMk/>
            <pc:sldMk cId="1122071543" sldId="286"/>
            <ac:spMk id="10" creationId="{0EB89F90-47F7-C736-FE6E-22D6D134D1EE}"/>
          </ac:spMkLst>
        </pc:spChg>
        <pc:spChg chg="mod">
          <ac:chgData name="Nuria Esteban Sanchez" userId="71a78f82-015a-4955-8289-243ed6151423" providerId="ADAL" clId="{B13DBB29-6F1C-4D67-947E-C557890A6B5B}" dt="2023-12-19T09:35:27.511" v="12" actId="14100"/>
          <ac:spMkLst>
            <pc:docMk/>
            <pc:sldMk cId="1122071543" sldId="286"/>
            <ac:spMk id="17" creationId="{DBC3E001-FA4A-A4AE-CDD5-5603747CD96B}"/>
          </ac:spMkLst>
        </pc:spChg>
        <pc:spChg chg="mod">
          <ac:chgData name="Nuria Esteban Sanchez" userId="71a78f82-015a-4955-8289-243ed6151423" providerId="ADAL" clId="{B13DBB29-6F1C-4D67-947E-C557890A6B5B}" dt="2023-12-19T09:35:31.595" v="14" actId="20577"/>
          <ac:spMkLst>
            <pc:docMk/>
            <pc:sldMk cId="1122071543" sldId="286"/>
            <ac:spMk id="19" creationId="{FDAEF277-8BDE-45F8-BBD3-71B3154DDE7A}"/>
          </ac:spMkLst>
        </pc:spChg>
        <pc:spChg chg="mod">
          <ac:chgData name="Nuria Esteban Sanchez" userId="71a78f82-015a-4955-8289-243ed6151423" providerId="ADAL" clId="{B13DBB29-6F1C-4D67-947E-C557890A6B5B}" dt="2023-12-19T09:35:52.847" v="17" actId="14100"/>
          <ac:spMkLst>
            <pc:docMk/>
            <pc:sldMk cId="1122071543" sldId="286"/>
            <ac:spMk id="23" creationId="{8A0897B7-720A-0938-F752-73CFCBC15EBE}"/>
          </ac:spMkLst>
        </pc:spChg>
        <pc:spChg chg="mod">
          <ac:chgData name="Nuria Esteban Sanchez" userId="71a78f82-015a-4955-8289-243ed6151423" providerId="ADAL" clId="{B13DBB29-6F1C-4D67-947E-C557890A6B5B}" dt="2023-12-19T09:35:58.210" v="19" actId="14100"/>
          <ac:spMkLst>
            <pc:docMk/>
            <pc:sldMk cId="1122071543" sldId="286"/>
            <ac:spMk id="24" creationId="{90C19355-423E-2B97-46A3-60C3BF8E9431}"/>
          </ac:spMkLst>
        </pc:spChg>
        <pc:spChg chg="mod">
          <ac:chgData name="Nuria Esteban Sanchez" userId="71a78f82-015a-4955-8289-243ed6151423" providerId="ADAL" clId="{B13DBB29-6F1C-4D67-947E-C557890A6B5B}" dt="2023-12-19T09:35:55.316" v="18" actId="14100"/>
          <ac:spMkLst>
            <pc:docMk/>
            <pc:sldMk cId="1122071543" sldId="286"/>
            <ac:spMk id="41" creationId="{026B3CB6-3C5E-513C-0E62-DCA072C92C8B}"/>
          </ac:spMkLst>
        </pc:spChg>
        <pc:picChg chg="mod">
          <ac:chgData name="Nuria Esteban Sanchez" userId="71a78f82-015a-4955-8289-243ed6151423" providerId="ADAL" clId="{B13DBB29-6F1C-4D67-947E-C557890A6B5B}" dt="2023-12-19T09:35:28.766" v="13" actId="1076"/>
          <ac:picMkLst>
            <pc:docMk/>
            <pc:sldMk cId="1122071543" sldId="286"/>
            <ac:picMk id="1026" creationId="{9A862647-A9E5-E294-D73E-9A5C9502374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04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266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46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18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26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81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859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04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605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06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17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3D45-7FEF-4FBB-BD70-4B4E842CC7C9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31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026337"/>
            <a:ext cx="7559675" cy="665476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4t. Unitat 8. Pàgina 1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Unitat 8. 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599819" y="1860451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els buits amb les paraules que falten. </a:t>
            </a:r>
            <a:r>
              <a:rPr lang="ca-ES" sz="16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punts)</a:t>
            </a:r>
          </a:p>
        </p:txBody>
      </p:sp>
      <p:sp>
        <p:nvSpPr>
          <p:cNvPr id="113" name="Tekstvak 12">
            <a:extLst>
              <a:ext uri="{FF2B5EF4-FFF2-40B4-BE49-F238E27FC236}">
                <a16:creationId xmlns:a16="http://schemas.microsoft.com/office/drawing/2014/main" id="{C6A77E14-1A58-4EEE-A4CA-679CD3E7DCA9}"/>
              </a:ext>
            </a:extLst>
          </p:cNvPr>
          <p:cNvSpPr txBox="1"/>
          <p:nvPr/>
        </p:nvSpPr>
        <p:spPr>
          <a:xfrm>
            <a:off x="656831" y="2780716"/>
            <a:ext cx="2026879" cy="1028423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menjar ràpid</a:t>
            </a:r>
          </a:p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greix</a:t>
            </a:r>
          </a:p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menjar per emportar</a:t>
            </a:r>
          </a:p>
        </p:txBody>
      </p:sp>
      <p:sp>
        <p:nvSpPr>
          <p:cNvPr id="70" name="Tekstvak 50">
            <a:extLst>
              <a:ext uri="{FF2B5EF4-FFF2-40B4-BE49-F238E27FC236}">
                <a16:creationId xmlns:a16="http://schemas.microsoft.com/office/drawing/2014/main" id="{8C761828-EDFC-4C7E-A288-2CA8D802D31D}"/>
              </a:ext>
            </a:extLst>
          </p:cNvPr>
          <p:cNvSpPr txBox="1"/>
          <p:nvPr/>
        </p:nvSpPr>
        <p:spPr>
          <a:xfrm>
            <a:off x="2749503" y="2500225"/>
            <a:ext cx="4569594" cy="1681229"/>
          </a:xfrm>
          <a:prstGeom prst="rect">
            <a:avLst/>
          </a:prstGeom>
          <a:noFill/>
          <a:ln w="3175">
            <a:solidFill>
              <a:srgbClr val="009ED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Hem estat en un centre comercial. A la sortida hem demanat </a:t>
            </a:r>
            <a:r>
              <a:rPr lang="ca-ES" sz="1400" dirty="0">
                <a:solidFill>
                  <a:srgbClr val="AFABAB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</a:t>
            </a: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i ens l'hem menjat pel camí. El </a:t>
            </a:r>
            <a:r>
              <a:rPr lang="ca-ES" sz="1400" dirty="0">
                <a:solidFill>
                  <a:srgbClr val="AFABAB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 </a:t>
            </a:r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pot tenir molt </a:t>
            </a:r>
            <a:r>
              <a:rPr lang="ca-ES" sz="1400" dirty="0">
                <a:solidFill>
                  <a:srgbClr val="AFABAB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____________ </a:t>
            </a:r>
            <a:r>
              <a:rPr lang="ca-ES" sz="1400" dirty="0">
                <a:latin typeface="ABeZeh" panose="00000500000000000000" pitchFamily="2" charset="0"/>
                <a:ea typeface="ABeZeh" panose="00000500000000000000" pitchFamily="2" charset="0"/>
              </a:rPr>
              <a:t>, per això, només en mengem de tant en tant.</a:t>
            </a:r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7E190294-8CC6-4D02-81E1-B396116609CB}"/>
              </a:ext>
            </a:extLst>
          </p:cNvPr>
          <p:cNvSpPr txBox="1">
            <a:spLocks/>
          </p:cNvSpPr>
          <p:nvPr/>
        </p:nvSpPr>
        <p:spPr>
          <a:xfrm>
            <a:off x="553338" y="4329668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Uneix amb fletxes les paraules homònimes.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punts)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628560" y="7582199"/>
            <a:ext cx="4082587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Classifica els adverbis.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punts)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Qualificació</a:t>
            </a:r>
          </a:p>
        </p:txBody>
      </p:sp>
      <p:sp>
        <p:nvSpPr>
          <p:cNvPr id="21" name="Afgeronde rechthoek 95">
            <a:extLst>
              <a:ext uri="{FF2B5EF4-FFF2-40B4-BE49-F238E27FC236}">
                <a16:creationId xmlns:a16="http://schemas.microsoft.com/office/drawing/2014/main" id="{B2B0D222-F7A1-33DE-190C-53574BD1A2BC}"/>
              </a:ext>
            </a:extLst>
          </p:cNvPr>
          <p:cNvSpPr/>
          <p:nvPr/>
        </p:nvSpPr>
        <p:spPr>
          <a:xfrm>
            <a:off x="1267594" y="4868599"/>
            <a:ext cx="1723786" cy="4377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bola</a:t>
            </a:r>
          </a:p>
        </p:txBody>
      </p:sp>
      <p:sp>
        <p:nvSpPr>
          <p:cNvPr id="22" name="Afgeronde rechthoek 95">
            <a:extLst>
              <a:ext uri="{FF2B5EF4-FFF2-40B4-BE49-F238E27FC236}">
                <a16:creationId xmlns:a16="http://schemas.microsoft.com/office/drawing/2014/main" id="{F45F4346-9FCA-CBA2-4D5D-63FAF5BB9A52}"/>
              </a:ext>
            </a:extLst>
          </p:cNvPr>
          <p:cNvSpPr/>
          <p:nvPr/>
        </p:nvSpPr>
        <p:spPr>
          <a:xfrm>
            <a:off x="1267594" y="5478017"/>
            <a:ext cx="1723786" cy="4377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signe</a:t>
            </a:r>
          </a:p>
        </p:txBody>
      </p:sp>
      <p:sp>
        <p:nvSpPr>
          <p:cNvPr id="23" name="Afgeronde rechthoek 95">
            <a:extLst>
              <a:ext uri="{FF2B5EF4-FFF2-40B4-BE49-F238E27FC236}">
                <a16:creationId xmlns:a16="http://schemas.microsoft.com/office/drawing/2014/main" id="{04AD8AA2-FFA5-9E80-71A5-4264A3F200A5}"/>
              </a:ext>
            </a:extLst>
          </p:cNvPr>
          <p:cNvSpPr/>
          <p:nvPr/>
        </p:nvSpPr>
        <p:spPr>
          <a:xfrm>
            <a:off x="1267594" y="6139207"/>
            <a:ext cx="1723786" cy="4377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ball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ekstvak 12">
            <a:extLst>
              <a:ext uri="{FF2B5EF4-FFF2-40B4-BE49-F238E27FC236}">
                <a16:creationId xmlns:a16="http://schemas.microsoft.com/office/drawing/2014/main" id="{CD9226B5-AFC5-3150-8304-2DED0ACCEE94}"/>
              </a:ext>
            </a:extLst>
          </p:cNvPr>
          <p:cNvSpPr txBox="1"/>
          <p:nvPr/>
        </p:nvSpPr>
        <p:spPr>
          <a:xfrm>
            <a:off x="1107643" y="8061217"/>
            <a:ext cx="6061067" cy="38856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400" dirty="0" err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allà</a:t>
            </a:r>
            <a:r>
              <a:rPr lang="es-ES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             </a:t>
            </a:r>
            <a:r>
              <a:rPr lang="es-ES" sz="1400" dirty="0" err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aviat</a:t>
            </a:r>
            <a:r>
              <a:rPr lang="es-ES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           </a:t>
            </a:r>
            <a:r>
              <a:rPr lang="es-ES" sz="1400" dirty="0" err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així</a:t>
            </a:r>
            <a:r>
              <a:rPr lang="es-ES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                </a:t>
            </a:r>
            <a:r>
              <a:rPr lang="es-ES" sz="1400" dirty="0" err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bé</a:t>
            </a:r>
            <a:r>
              <a:rPr lang="es-ES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          </a:t>
            </a:r>
            <a:r>
              <a:rPr lang="es-ES" sz="1400" dirty="0" err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ahir</a:t>
            </a:r>
            <a:r>
              <a:rPr lang="es-ES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            </a:t>
            </a:r>
            <a:r>
              <a:rPr lang="es-ES" sz="1400" dirty="0" err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avall</a:t>
            </a:r>
            <a:endParaRPr lang="nl-NL" sz="14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8BE500D1-24F0-0614-3839-DB0B6783C86B}"/>
              </a:ext>
            </a:extLst>
          </p:cNvPr>
          <p:cNvSpPr/>
          <p:nvPr/>
        </p:nvSpPr>
        <p:spPr>
          <a:xfrm>
            <a:off x="892313" y="8879227"/>
            <a:ext cx="1748406" cy="1018772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1400">
                <a:solidFill>
                  <a:schemeClr val="bg2">
                    <a:lumMod val="75000"/>
                  </a:schemeClr>
                </a:solidFill>
                <a:latin typeface="ABeZeh" panose="00000500000000000000"/>
              </a:rPr>
              <a:t>____________</a:t>
            </a:r>
          </a:p>
          <a:p>
            <a:pPr algn="ctr"/>
            <a:endParaRPr lang="es-ES" sz="1400" dirty="0">
              <a:solidFill>
                <a:schemeClr val="bg2">
                  <a:lumMod val="75000"/>
                </a:schemeClr>
              </a:solidFill>
              <a:latin typeface="ABeZeh" panose="00000500000000000000"/>
            </a:endParaRPr>
          </a:p>
          <a:p>
            <a:pPr algn="ctr"/>
            <a:r>
              <a:rPr lang="ca-ES" sz="1400">
                <a:solidFill>
                  <a:schemeClr val="bg2">
                    <a:lumMod val="75000"/>
                  </a:schemeClr>
                </a:solidFill>
                <a:latin typeface="ABeZeh" panose="00000500000000000000"/>
              </a:rPr>
              <a:t>____________</a:t>
            </a: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BDFE8F34-D748-2492-3EE8-30C7BEF7EAE7}"/>
              </a:ext>
            </a:extLst>
          </p:cNvPr>
          <p:cNvSpPr/>
          <p:nvPr/>
        </p:nvSpPr>
        <p:spPr>
          <a:xfrm>
            <a:off x="5346095" y="8872422"/>
            <a:ext cx="1706719" cy="1018771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1400">
                <a:solidFill>
                  <a:schemeClr val="bg2">
                    <a:lumMod val="75000"/>
                  </a:schemeClr>
                </a:solidFill>
                <a:latin typeface="ABeZeh" panose="00000500000000000000"/>
              </a:rPr>
              <a:t>____________</a:t>
            </a:r>
          </a:p>
          <a:p>
            <a:pPr algn="ctr"/>
            <a:endParaRPr lang="es-ES" sz="1400" dirty="0">
              <a:solidFill>
                <a:schemeClr val="bg2">
                  <a:lumMod val="75000"/>
                </a:schemeClr>
              </a:solidFill>
              <a:latin typeface="ABeZeh" panose="00000500000000000000"/>
            </a:endParaRPr>
          </a:p>
          <a:p>
            <a:pPr algn="ctr"/>
            <a:r>
              <a:rPr lang="ca-ES" sz="1400">
                <a:solidFill>
                  <a:schemeClr val="bg2">
                    <a:lumMod val="75000"/>
                  </a:schemeClr>
                </a:solidFill>
                <a:latin typeface="ABeZeh" panose="00000500000000000000"/>
              </a:rPr>
              <a:t>____________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D14C4F61-9360-DB38-A6F9-23CF24B7E517}"/>
              </a:ext>
            </a:extLst>
          </p:cNvPr>
          <p:cNvSpPr/>
          <p:nvPr/>
        </p:nvSpPr>
        <p:spPr>
          <a:xfrm>
            <a:off x="3144421" y="8872423"/>
            <a:ext cx="1774536" cy="1018771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1400">
                <a:solidFill>
                  <a:schemeClr val="bg2">
                    <a:lumMod val="75000"/>
                  </a:schemeClr>
                </a:solidFill>
                <a:latin typeface="ABeZeh" panose="00000500000000000000"/>
              </a:rPr>
              <a:t>_</a:t>
            </a:r>
            <a:r>
              <a:rPr lang="ca-ES" sz="1400">
                <a:solidFill>
                  <a:srgbClr val="AFABAB"/>
                </a:solidFill>
                <a:latin typeface="ABeZeh" panose="00000500000000000000"/>
              </a:rPr>
              <a:t>________</a:t>
            </a:r>
            <a:r>
              <a:rPr lang="ca-ES" sz="1400">
                <a:solidFill>
                  <a:schemeClr val="bg2">
                    <a:lumMod val="75000"/>
                  </a:schemeClr>
                </a:solidFill>
                <a:latin typeface="ABeZeh" panose="00000500000000000000"/>
              </a:rPr>
              <a:t>___</a:t>
            </a:r>
          </a:p>
          <a:p>
            <a:pPr algn="ctr"/>
            <a:endParaRPr lang="es-ES" sz="1400" dirty="0">
              <a:solidFill>
                <a:schemeClr val="bg2">
                  <a:lumMod val="75000"/>
                </a:schemeClr>
              </a:solidFill>
              <a:latin typeface="ABeZeh" panose="00000500000000000000"/>
            </a:endParaRPr>
          </a:p>
          <a:p>
            <a:pPr algn="ctr"/>
            <a:r>
              <a:rPr lang="ca-ES" sz="1400">
                <a:solidFill>
                  <a:srgbClr val="AFABAB"/>
                </a:solidFill>
                <a:latin typeface="ABeZeh" panose="00000500000000000000"/>
              </a:rPr>
              <a:t>_________</a:t>
            </a:r>
            <a:r>
              <a:rPr lang="ca-ES" sz="1400">
                <a:solidFill>
                  <a:schemeClr val="bg2">
                    <a:lumMod val="75000"/>
                  </a:schemeClr>
                </a:solidFill>
                <a:latin typeface="ABeZeh" panose="00000500000000000000"/>
              </a:rPr>
              <a:t>___</a:t>
            </a:r>
          </a:p>
        </p:txBody>
      </p:sp>
      <p:sp>
        <p:nvSpPr>
          <p:cNvPr id="29" name="Tekstvak 14">
            <a:extLst>
              <a:ext uri="{FF2B5EF4-FFF2-40B4-BE49-F238E27FC236}">
                <a16:creationId xmlns:a16="http://schemas.microsoft.com/office/drawing/2014/main" id="{FC9E13A1-3AFA-7813-7812-9458F8E38D25}"/>
              </a:ext>
            </a:extLst>
          </p:cNvPr>
          <p:cNvSpPr txBox="1"/>
          <p:nvPr/>
        </p:nvSpPr>
        <p:spPr>
          <a:xfrm>
            <a:off x="1406109" y="8578124"/>
            <a:ext cx="1004582" cy="38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1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</a:rPr>
              <a:t>LLOC</a:t>
            </a:r>
          </a:p>
        </p:txBody>
      </p:sp>
      <p:sp>
        <p:nvSpPr>
          <p:cNvPr id="31" name="Tekstvak 14">
            <a:extLst>
              <a:ext uri="{FF2B5EF4-FFF2-40B4-BE49-F238E27FC236}">
                <a16:creationId xmlns:a16="http://schemas.microsoft.com/office/drawing/2014/main" id="{18C0F6FF-85DD-4676-A855-A840E2056615}"/>
              </a:ext>
            </a:extLst>
          </p:cNvPr>
          <p:cNvSpPr txBox="1"/>
          <p:nvPr/>
        </p:nvSpPr>
        <p:spPr>
          <a:xfrm>
            <a:off x="3602624" y="8538552"/>
            <a:ext cx="888790" cy="38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1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</a:rPr>
              <a:t>TEMPS</a:t>
            </a:r>
          </a:p>
        </p:txBody>
      </p:sp>
      <p:sp>
        <p:nvSpPr>
          <p:cNvPr id="32" name="Tekstvak 14">
            <a:extLst>
              <a:ext uri="{FF2B5EF4-FFF2-40B4-BE49-F238E27FC236}">
                <a16:creationId xmlns:a16="http://schemas.microsoft.com/office/drawing/2014/main" id="{9CB578E9-A2E8-2735-6069-B27999D87A9C}"/>
              </a:ext>
            </a:extLst>
          </p:cNvPr>
          <p:cNvSpPr txBox="1"/>
          <p:nvPr/>
        </p:nvSpPr>
        <p:spPr>
          <a:xfrm>
            <a:off x="5873424" y="8497134"/>
            <a:ext cx="764465" cy="38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1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</a:rPr>
              <a:t>MODE</a:t>
            </a:r>
          </a:p>
        </p:txBody>
      </p:sp>
      <p:pic>
        <p:nvPicPr>
          <p:cNvPr id="58" name="Imagen 57">
            <a:extLst>
              <a:ext uri="{FF2B5EF4-FFF2-40B4-BE49-F238E27FC236}">
                <a16:creationId xmlns:a16="http://schemas.microsoft.com/office/drawing/2014/main" id="{8AD17393-7C65-ACD8-A04B-469A145F88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5386" y="2063750"/>
            <a:ext cx="694107" cy="630694"/>
          </a:xfrm>
          <a:prstGeom prst="rect">
            <a:avLst/>
          </a:prstGeom>
        </p:spPr>
      </p:pic>
      <p:sp>
        <p:nvSpPr>
          <p:cNvPr id="5" name="Afgeronde rechthoek 95">
            <a:extLst>
              <a:ext uri="{FF2B5EF4-FFF2-40B4-BE49-F238E27FC236}">
                <a16:creationId xmlns:a16="http://schemas.microsoft.com/office/drawing/2014/main" id="{5E21ED0B-4046-8622-9ADA-10B9FD0D1BF2}"/>
              </a:ext>
            </a:extLst>
          </p:cNvPr>
          <p:cNvSpPr/>
          <p:nvPr/>
        </p:nvSpPr>
        <p:spPr>
          <a:xfrm>
            <a:off x="4275061" y="4875825"/>
            <a:ext cx="1723786" cy="4377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>
                <a:solidFill>
                  <a:srgbClr val="009ED0"/>
                </a:solidFill>
                <a:latin typeface="ABeZeh" panose="00000500000000000000"/>
              </a:rPr>
              <a:t>vall</a:t>
            </a:r>
            <a:endParaRPr lang="ca-ES" sz="1400" dirty="0">
              <a:solidFill>
                <a:srgbClr val="009ED0"/>
              </a:solidFill>
              <a:latin typeface="ABeZeh" panose="00000500000000000000"/>
            </a:endParaRPr>
          </a:p>
        </p:txBody>
      </p:sp>
      <p:sp>
        <p:nvSpPr>
          <p:cNvPr id="7" name="Afgeronde rechthoek 95">
            <a:extLst>
              <a:ext uri="{FF2B5EF4-FFF2-40B4-BE49-F238E27FC236}">
                <a16:creationId xmlns:a16="http://schemas.microsoft.com/office/drawing/2014/main" id="{0FEBB180-F551-9324-F188-8514B8523C2C}"/>
              </a:ext>
            </a:extLst>
          </p:cNvPr>
          <p:cNvSpPr/>
          <p:nvPr/>
        </p:nvSpPr>
        <p:spPr>
          <a:xfrm>
            <a:off x="4275061" y="5502788"/>
            <a:ext cx="1723786" cy="4377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vola</a:t>
            </a:r>
          </a:p>
        </p:txBody>
      </p:sp>
      <p:sp>
        <p:nvSpPr>
          <p:cNvPr id="10" name="Afgeronde rechthoek 95">
            <a:extLst>
              <a:ext uri="{FF2B5EF4-FFF2-40B4-BE49-F238E27FC236}">
                <a16:creationId xmlns:a16="http://schemas.microsoft.com/office/drawing/2014/main" id="{CB40D7C0-9AF9-C170-EB2D-A8F310F6E638}"/>
              </a:ext>
            </a:extLst>
          </p:cNvPr>
          <p:cNvSpPr/>
          <p:nvPr/>
        </p:nvSpPr>
        <p:spPr>
          <a:xfrm>
            <a:off x="4275061" y="6138019"/>
            <a:ext cx="1723786" cy="4377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sent</a:t>
            </a:r>
          </a:p>
        </p:txBody>
      </p:sp>
      <p:pic>
        <p:nvPicPr>
          <p:cNvPr id="28" name="Imagen 27" descr="Imagen de la pantalla de un celular con letras&#10;&#10;Descripción generada automáticamente con confianza baja">
            <a:extLst>
              <a:ext uri="{FF2B5EF4-FFF2-40B4-BE49-F238E27FC236}">
                <a16:creationId xmlns:a16="http://schemas.microsoft.com/office/drawing/2014/main" id="{D88D634C-A102-385E-B258-FBEE0B3D8A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514" y="4547889"/>
            <a:ext cx="413948" cy="591793"/>
          </a:xfrm>
          <a:prstGeom prst="rect">
            <a:avLst/>
          </a:prstGeom>
        </p:spPr>
      </p:pic>
      <p:sp>
        <p:nvSpPr>
          <p:cNvPr id="4" name="Afgeronde rechthoek 95">
            <a:extLst>
              <a:ext uri="{FF2B5EF4-FFF2-40B4-BE49-F238E27FC236}">
                <a16:creationId xmlns:a16="http://schemas.microsoft.com/office/drawing/2014/main" id="{1530CB5C-981A-3B99-E50F-CE65B60434F3}"/>
              </a:ext>
            </a:extLst>
          </p:cNvPr>
          <p:cNvSpPr/>
          <p:nvPr/>
        </p:nvSpPr>
        <p:spPr>
          <a:xfrm>
            <a:off x="1290549" y="6734717"/>
            <a:ext cx="1723786" cy="4377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9ED0"/>
                </a:solidFill>
                <a:latin typeface="ABeZeh" panose="00000500000000000000"/>
              </a:rPr>
              <a:t>c</a:t>
            </a:r>
            <a:r>
              <a:rPr lang="ca-ES" sz="1400" dirty="0" err="1">
                <a:solidFill>
                  <a:srgbClr val="009ED0"/>
                </a:solidFill>
                <a:latin typeface="ABeZeh" panose="00000500000000000000"/>
              </a:rPr>
              <a:t>ent</a:t>
            </a:r>
            <a:endParaRPr lang="ca-ES" sz="1400" dirty="0">
              <a:solidFill>
                <a:srgbClr val="009ED0"/>
              </a:solidFill>
              <a:latin typeface="ABeZeh" panose="00000500000000000000"/>
            </a:endParaRPr>
          </a:p>
        </p:txBody>
      </p:sp>
      <p:sp>
        <p:nvSpPr>
          <p:cNvPr id="24" name="Afgeronde rechthoek 95">
            <a:extLst>
              <a:ext uri="{FF2B5EF4-FFF2-40B4-BE49-F238E27FC236}">
                <a16:creationId xmlns:a16="http://schemas.microsoft.com/office/drawing/2014/main" id="{33BE8DF9-3773-AC12-195A-4CA17B99DA1A}"/>
              </a:ext>
            </a:extLst>
          </p:cNvPr>
          <p:cNvSpPr/>
          <p:nvPr/>
        </p:nvSpPr>
        <p:spPr>
          <a:xfrm>
            <a:off x="4298016" y="6733529"/>
            <a:ext cx="1723786" cy="4377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cigne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4t. Unitat 8. Pàgina 2 de 2</a:t>
            </a:r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Unitat 8. 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9" name="Ondertitel 2">
            <a:extLst>
              <a:ext uri="{FF2B5EF4-FFF2-40B4-BE49-F238E27FC236}">
                <a16:creationId xmlns:a16="http://schemas.microsoft.com/office/drawing/2014/main" id="{FDAEF277-8BDE-45F8-BBD3-71B3154DDE7A}"/>
              </a:ext>
            </a:extLst>
          </p:cNvPr>
          <p:cNvSpPr txBox="1">
            <a:spLocks/>
          </p:cNvSpPr>
          <p:nvPr/>
        </p:nvSpPr>
        <p:spPr>
          <a:xfrm>
            <a:off x="609834" y="4108429"/>
            <a:ext cx="6470161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Llegeix el text i digues si les afirmacions són veritables (V) o 	falses (F). 	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punts)</a:t>
            </a: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7AE5D300-079F-849D-F3C6-A88B382351C5}"/>
              </a:ext>
            </a:extLst>
          </p:cNvPr>
          <p:cNvSpPr txBox="1">
            <a:spLocks/>
          </p:cNvSpPr>
          <p:nvPr/>
        </p:nvSpPr>
        <p:spPr>
          <a:xfrm>
            <a:off x="627000" y="7854230"/>
            <a:ext cx="3740127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Ordena les instruccions.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punts)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EF1C092D-1FBE-C8DA-0553-4596A047A226}"/>
              </a:ext>
            </a:extLst>
          </p:cNvPr>
          <p:cNvSpPr/>
          <p:nvPr/>
        </p:nvSpPr>
        <p:spPr>
          <a:xfrm>
            <a:off x="1042402" y="8398102"/>
            <a:ext cx="312110" cy="332244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E9C5C409-17A4-0A8C-9702-04436E1A04F4}"/>
              </a:ext>
            </a:extLst>
          </p:cNvPr>
          <p:cNvSpPr/>
          <p:nvPr/>
        </p:nvSpPr>
        <p:spPr>
          <a:xfrm>
            <a:off x="1042402" y="8897305"/>
            <a:ext cx="312110" cy="332244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B0F8537B-94C4-ADE7-DAA9-C86EAAE5C906}"/>
              </a:ext>
            </a:extLst>
          </p:cNvPr>
          <p:cNvSpPr/>
          <p:nvPr/>
        </p:nvSpPr>
        <p:spPr>
          <a:xfrm>
            <a:off x="1042402" y="9415405"/>
            <a:ext cx="312110" cy="332244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Ondertitel 2">
            <a:extLst>
              <a:ext uri="{FF2B5EF4-FFF2-40B4-BE49-F238E27FC236}">
                <a16:creationId xmlns:a16="http://schemas.microsoft.com/office/drawing/2014/main" id="{8A0897B7-720A-0938-F752-73CFCBC15EBE}"/>
              </a:ext>
            </a:extLst>
          </p:cNvPr>
          <p:cNvSpPr txBox="1">
            <a:spLocks/>
          </p:cNvSpPr>
          <p:nvPr/>
        </p:nvSpPr>
        <p:spPr>
          <a:xfrm>
            <a:off x="1354512" y="8334165"/>
            <a:ext cx="3356636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4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Espera un minut abans de beure.</a:t>
            </a:r>
          </a:p>
        </p:txBody>
      </p:sp>
      <p:sp>
        <p:nvSpPr>
          <p:cNvPr id="24" name="Ondertitel 2">
            <a:extLst>
              <a:ext uri="{FF2B5EF4-FFF2-40B4-BE49-F238E27FC236}">
                <a16:creationId xmlns:a16="http://schemas.microsoft.com/office/drawing/2014/main" id="{90C19355-423E-2B97-46A3-60C3BF8E9431}"/>
              </a:ext>
            </a:extLst>
          </p:cNvPr>
          <p:cNvSpPr txBox="1">
            <a:spLocks/>
          </p:cNvSpPr>
          <p:nvPr/>
        </p:nvSpPr>
        <p:spPr>
          <a:xfrm>
            <a:off x="1343050" y="9358374"/>
            <a:ext cx="5307874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4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Remena amb una cullereta fins que quedi la barreja diluïda.</a:t>
            </a:r>
          </a:p>
        </p:txBody>
      </p:sp>
      <p:sp>
        <p:nvSpPr>
          <p:cNvPr id="25" name="Ondertitel 2">
            <a:extLst>
              <a:ext uri="{FF2B5EF4-FFF2-40B4-BE49-F238E27FC236}">
                <a16:creationId xmlns:a16="http://schemas.microsoft.com/office/drawing/2014/main" id="{60B324E1-446C-16E7-A597-99D8FEED4CF7}"/>
              </a:ext>
            </a:extLst>
          </p:cNvPr>
          <p:cNvSpPr txBox="1">
            <a:spLocks/>
          </p:cNvSpPr>
          <p:nvPr/>
        </p:nvSpPr>
        <p:spPr>
          <a:xfrm>
            <a:off x="4367127" y="5558891"/>
            <a:ext cx="2712868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4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text pertany al primer acte.</a:t>
            </a:r>
          </a:p>
        </p:txBody>
      </p:sp>
      <p:pic>
        <p:nvPicPr>
          <p:cNvPr id="27" name="Imagen 26" descr="Gráfico, Gráfico de embudo&#10;&#10;Descripción generada automáticamente">
            <a:extLst>
              <a:ext uri="{FF2B5EF4-FFF2-40B4-BE49-F238E27FC236}">
                <a16:creationId xmlns:a16="http://schemas.microsoft.com/office/drawing/2014/main" id="{119A82F4-98E8-6087-C6C8-53B40EA63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644" y="8230478"/>
            <a:ext cx="622280" cy="893106"/>
          </a:xfrm>
          <a:prstGeom prst="rect">
            <a:avLst/>
          </a:prstGeom>
        </p:spPr>
      </p:pic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CFB3C332-6CE2-541E-F9E1-1C84327F7DC7}"/>
              </a:ext>
            </a:extLst>
          </p:cNvPr>
          <p:cNvSpPr/>
          <p:nvPr/>
        </p:nvSpPr>
        <p:spPr>
          <a:xfrm>
            <a:off x="4055017" y="5628263"/>
            <a:ext cx="312110" cy="332244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1" name="Ondertitel 2">
            <a:extLst>
              <a:ext uri="{FF2B5EF4-FFF2-40B4-BE49-F238E27FC236}">
                <a16:creationId xmlns:a16="http://schemas.microsoft.com/office/drawing/2014/main" id="{026B3CB6-3C5E-513C-0E62-DCA072C92C8B}"/>
              </a:ext>
            </a:extLst>
          </p:cNvPr>
          <p:cNvSpPr txBox="1">
            <a:spLocks/>
          </p:cNvSpPr>
          <p:nvPr/>
        </p:nvSpPr>
        <p:spPr>
          <a:xfrm>
            <a:off x="1354512" y="8820606"/>
            <a:ext cx="4480612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4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Aboca el contingut del sobre en un got d'aigua.</a:t>
            </a:r>
          </a:p>
        </p:txBody>
      </p:sp>
      <p:sp>
        <p:nvSpPr>
          <p:cNvPr id="42" name="Ondertitel 2">
            <a:extLst>
              <a:ext uri="{FF2B5EF4-FFF2-40B4-BE49-F238E27FC236}">
                <a16:creationId xmlns:a16="http://schemas.microsoft.com/office/drawing/2014/main" id="{7ADF9660-C391-0DB0-7958-AB3367BC8DCC}"/>
              </a:ext>
            </a:extLst>
          </p:cNvPr>
          <p:cNvSpPr txBox="1">
            <a:spLocks/>
          </p:cNvSpPr>
          <p:nvPr/>
        </p:nvSpPr>
        <p:spPr>
          <a:xfrm>
            <a:off x="4367127" y="6063909"/>
            <a:ext cx="2877202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4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text pertany a la primera escena.</a:t>
            </a: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4B83E846-0073-C838-BF0A-20DE4FE94710}"/>
              </a:ext>
            </a:extLst>
          </p:cNvPr>
          <p:cNvSpPr/>
          <p:nvPr/>
        </p:nvSpPr>
        <p:spPr>
          <a:xfrm>
            <a:off x="4055017" y="6162135"/>
            <a:ext cx="312110" cy="332244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F28A9826-EAD3-D3F6-0EDE-B1EA202D174A}"/>
              </a:ext>
            </a:extLst>
          </p:cNvPr>
          <p:cNvSpPr txBox="1">
            <a:spLocks/>
          </p:cNvSpPr>
          <p:nvPr/>
        </p:nvSpPr>
        <p:spPr>
          <a:xfrm>
            <a:off x="4372591" y="6637001"/>
            <a:ext cx="3082544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4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Al text apareixen dos personatges.</a:t>
            </a: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5DC80B5D-A55E-1977-9F1D-A84A11381F59}"/>
              </a:ext>
            </a:extLst>
          </p:cNvPr>
          <p:cNvSpPr/>
          <p:nvPr/>
        </p:nvSpPr>
        <p:spPr>
          <a:xfrm>
            <a:off x="4055017" y="6709715"/>
            <a:ext cx="312110" cy="332244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69AAFF00-7FAC-EE39-CCE3-87E0899F02C2}"/>
              </a:ext>
            </a:extLst>
          </p:cNvPr>
          <p:cNvSpPr txBox="1">
            <a:spLocks/>
          </p:cNvSpPr>
          <p:nvPr/>
        </p:nvSpPr>
        <p:spPr>
          <a:xfrm>
            <a:off x="609834" y="2070341"/>
            <a:ext cx="6949840" cy="564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Ratlla les paraules que no contenen el so de essa sonora</a:t>
            </a:r>
            <a:r>
              <a:rPr lang="ca-ES" sz="1600" dirty="0">
                <a:latin typeface="ABeZeh" panose="00000500000000000000"/>
              </a:rPr>
              <a:t>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0F3871A-4EEB-36CA-5859-5B9154E1AD11}"/>
              </a:ext>
            </a:extLst>
          </p:cNvPr>
          <p:cNvSpPr txBox="1"/>
          <p:nvPr/>
        </p:nvSpPr>
        <p:spPr>
          <a:xfrm>
            <a:off x="863772" y="2461335"/>
            <a:ext cx="59884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ca-ES" sz="1600" dirty="0">
                <a:solidFill>
                  <a:schemeClr val="tx1"/>
                </a:solidFill>
                <a:latin typeface="ABeZeh" panose="00000500000000000000"/>
              </a:rPr>
              <a:t>sorra         pèsol        ressò        roser        cançó        pastís</a:t>
            </a:r>
            <a:endParaRPr lang="ca-ES" sz="1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A862647-A9E5-E294-D73E-9A5C95023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392" y="2989648"/>
            <a:ext cx="1166132" cy="87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EB89F90-47F7-C736-FE6E-22D6D134D1EE}"/>
              </a:ext>
            </a:extLst>
          </p:cNvPr>
          <p:cNvSpPr/>
          <p:nvPr/>
        </p:nvSpPr>
        <p:spPr>
          <a:xfrm>
            <a:off x="626999" y="4917955"/>
            <a:ext cx="3336625" cy="293627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ca-ES" sz="1400" b="1" dirty="0">
                <a:solidFill>
                  <a:srgbClr val="009ED0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PRIMER ACTE</a:t>
            </a:r>
          </a:p>
          <a:p>
            <a:pPr>
              <a:spcBef>
                <a:spcPts val="600"/>
              </a:spcBef>
            </a:pPr>
            <a:r>
              <a:rPr lang="ca-ES" sz="1400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A l’escenari, hi ha dues persones que discuteixen en un supermercat.</a:t>
            </a:r>
          </a:p>
          <a:p>
            <a:pPr algn="ctr">
              <a:spcBef>
                <a:spcPts val="600"/>
              </a:spcBef>
            </a:pPr>
            <a:r>
              <a:rPr lang="ca-ES" sz="1400" b="1" dirty="0">
                <a:solidFill>
                  <a:srgbClr val="E28C00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Escena 2</a:t>
            </a:r>
          </a:p>
          <a:p>
            <a:pPr>
              <a:spcBef>
                <a:spcPts val="600"/>
              </a:spcBef>
            </a:pPr>
            <a:r>
              <a:rPr lang="ca-ES" sz="1400" b="1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MARC</a:t>
            </a:r>
            <a:r>
              <a:rPr lang="ca-ES" sz="1400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: Ara no estic segur si aquests són els iogurts que he de comprar…</a:t>
            </a:r>
          </a:p>
          <a:p>
            <a:pPr>
              <a:spcBef>
                <a:spcPts val="600"/>
              </a:spcBef>
            </a:pPr>
            <a:r>
              <a:rPr lang="ca-ES" sz="1400" b="1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ROC</a:t>
            </a:r>
            <a:r>
              <a:rPr lang="ca-ES" sz="1400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: (</a:t>
            </a:r>
            <a:r>
              <a:rPr lang="ca-ES" sz="1400" i="1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Fa cara d’estar a punt de perdre la </a:t>
            </a:r>
            <a:r>
              <a:rPr lang="ca-ES" sz="1400" i="1" dirty="0" err="1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paciencia</a:t>
            </a:r>
            <a:r>
              <a:rPr lang="ca-ES" sz="1400" i="1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.) </a:t>
            </a:r>
            <a:r>
              <a:rPr lang="ca-ES" sz="1400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Doncs mira que ens hem passat mitja hora mirant la nevera dels iogurts. </a:t>
            </a: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D310A0B7-5009-A4AD-20FD-E17E6C4FB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124" y="4648082"/>
            <a:ext cx="1409205" cy="89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Ondertitel 2">
            <a:extLst>
              <a:ext uri="{FF2B5EF4-FFF2-40B4-BE49-F238E27FC236}">
                <a16:creationId xmlns:a16="http://schemas.microsoft.com/office/drawing/2014/main" id="{D7FB7806-B6D9-A590-F7BD-5DEF5C909637}"/>
              </a:ext>
            </a:extLst>
          </p:cNvPr>
          <p:cNvSpPr txBox="1">
            <a:spLocks/>
          </p:cNvSpPr>
          <p:nvPr/>
        </p:nvSpPr>
        <p:spPr>
          <a:xfrm>
            <a:off x="609834" y="2995006"/>
            <a:ext cx="3572202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Completa amb </a:t>
            </a:r>
            <a:r>
              <a:rPr lang="ca-ES" sz="1600" b="1" dirty="0">
                <a:solidFill>
                  <a:srgbClr val="009ED0"/>
                </a:solidFill>
                <a:latin typeface="ABeZeh" panose="00000500000000000000"/>
                <a:ea typeface="ABeZeh" pitchFamily="2" charset="0"/>
              </a:rPr>
              <a:t>s</a:t>
            </a: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o </a:t>
            </a:r>
            <a:r>
              <a:rPr lang="ca-ES" sz="1600" b="1" dirty="0">
                <a:solidFill>
                  <a:srgbClr val="009ED0"/>
                </a:solidFill>
                <a:latin typeface="ABeZeh" panose="00000500000000000000"/>
              </a:rPr>
              <a:t>z</a:t>
            </a:r>
            <a:r>
              <a:rPr lang="ca-ES" sz="1600" dirty="0">
                <a:latin typeface="ABeZeh" panose="00000500000000000000"/>
              </a:rPr>
              <a:t>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punts)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BC3E001-FA4A-A4AE-CDD5-5603747CD96B}"/>
              </a:ext>
            </a:extLst>
          </p:cNvPr>
          <p:cNvSpPr txBox="1"/>
          <p:nvPr/>
        </p:nvSpPr>
        <p:spPr>
          <a:xfrm>
            <a:off x="837982" y="3456189"/>
            <a:ext cx="54603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ca-ES" sz="1600" dirty="0">
                <a:solidFill>
                  <a:schemeClr val="tx1"/>
                </a:solidFill>
                <a:latin typeface="ABeZeh" panose="00000500000000000000"/>
              </a:rPr>
              <a:t>trape</a:t>
            </a:r>
            <a:r>
              <a:rPr lang="ca-ES" sz="1600" dirty="0">
                <a:solidFill>
                  <a:srgbClr val="A6A6A6"/>
                </a:solidFill>
                <a:latin typeface="ABeZeh" panose="00000500000000000000"/>
              </a:rPr>
              <a:t>__</a:t>
            </a:r>
            <a:r>
              <a:rPr lang="ca-ES" sz="1600" dirty="0">
                <a:solidFill>
                  <a:schemeClr val="tx1"/>
                </a:solidFill>
                <a:latin typeface="ABeZeh" panose="00000500000000000000"/>
              </a:rPr>
              <a:t>ista          pin</a:t>
            </a:r>
            <a:r>
              <a:rPr lang="ca-ES" sz="1600" dirty="0">
                <a:solidFill>
                  <a:srgbClr val="A6A6A6"/>
                </a:solidFill>
                <a:latin typeface="ABeZeh" panose="00000500000000000000"/>
              </a:rPr>
              <a:t>__</a:t>
            </a:r>
            <a:r>
              <a:rPr lang="ca-ES" sz="1600" dirty="0">
                <a:solidFill>
                  <a:schemeClr val="tx1"/>
                </a:solidFill>
                <a:latin typeface="ABeZeh" panose="00000500000000000000"/>
              </a:rPr>
              <a:t>ell 		co</a:t>
            </a:r>
            <a:r>
              <a:rPr lang="ca-ES" sz="1600" dirty="0">
                <a:solidFill>
                  <a:srgbClr val="A6A6A6"/>
                </a:solidFill>
                <a:latin typeface="ABeZeh" panose="00000500000000000000"/>
              </a:rPr>
              <a:t>__</a:t>
            </a:r>
            <a:r>
              <a:rPr lang="ca-ES" sz="1600" dirty="0">
                <a:latin typeface="ABeZeh" panose="00000500000000000000"/>
              </a:rPr>
              <a:t>ines	</a:t>
            </a:r>
            <a:r>
              <a:rPr lang="ca-ES" sz="1600" dirty="0">
                <a:solidFill>
                  <a:schemeClr val="tx1"/>
                </a:solidFill>
                <a:latin typeface="ABeZeh" panose="00000500000000000000"/>
              </a:rPr>
              <a:t>     on</a:t>
            </a:r>
            <a:r>
              <a:rPr lang="ca-ES" sz="1600" dirty="0">
                <a:solidFill>
                  <a:srgbClr val="A6A6A6"/>
                </a:solidFill>
                <a:latin typeface="ABeZeh" panose="00000500000000000000"/>
              </a:rPr>
              <a:t>__</a:t>
            </a:r>
            <a:r>
              <a:rPr lang="ca-ES" sz="1600" dirty="0">
                <a:latin typeface="ABeZeh" panose="00000500000000000000"/>
              </a:rPr>
              <a:t>e</a:t>
            </a:r>
            <a:endParaRPr lang="ca-ES" sz="1600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C93D8A6-AEF7-4468-9C19-CA1395528D23}"/>
</file>

<file path=customXml/itemProps2.xml><?xml version="1.0" encoding="utf-8"?>
<ds:datastoreItem xmlns:ds="http://schemas.openxmlformats.org/officeDocument/2006/customXml" ds:itemID="{3762D82B-977C-4578-8B71-8D7CC07176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00A4B2-A5E6-4EC3-9187-AC90C39AAE7E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337</TotalTime>
  <Words>346</Words>
  <Application>Microsoft Office PowerPoint</Application>
  <PresentationFormat>Personalizado</PresentationFormat>
  <Paragraphs>54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Nuria Esteban Sanchez</cp:lastModifiedBy>
  <cp:revision>19</cp:revision>
  <dcterms:created xsi:type="dcterms:W3CDTF">2022-09-06T23:28:54Z</dcterms:created>
  <dcterms:modified xsi:type="dcterms:W3CDTF">2023-12-19T09:36:02Z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