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  <p:sldId id="257" r:id="rId6"/>
  </p:sldIdLst>
  <p:sldSz cx="7559675" cy="10691813"/>
  <p:notesSz cx="7559675" cy="10691813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3174" y="90"/>
      </p:cViewPr>
      <p:guideLst>
        <p:guide orient="horz" pos="3367"/>
        <p:guide pos="238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uria Esteban Sanchez" userId="71a78f82-015a-4955-8289-243ed6151423" providerId="ADAL" clId="{091FEE9E-371E-4945-8771-72837E5D316E}"/>
    <pc:docChg chg="modSld">
      <pc:chgData name="Nuria Esteban Sanchez" userId="71a78f82-015a-4955-8289-243ed6151423" providerId="ADAL" clId="{091FEE9E-371E-4945-8771-72837E5D316E}" dt="2024-01-08T12:41:55.088" v="9" actId="1582"/>
      <pc:docMkLst>
        <pc:docMk/>
      </pc:docMkLst>
      <pc:sldChg chg="modSp mod">
        <pc:chgData name="Nuria Esteban Sanchez" userId="71a78f82-015a-4955-8289-243ed6151423" providerId="ADAL" clId="{091FEE9E-371E-4945-8771-72837E5D316E}" dt="2024-01-08T12:41:31.242" v="5" actId="1035"/>
        <pc:sldMkLst>
          <pc:docMk/>
          <pc:sldMk cId="0" sldId="256"/>
        </pc:sldMkLst>
        <pc:spChg chg="mod">
          <ac:chgData name="Nuria Esteban Sanchez" userId="71a78f82-015a-4955-8289-243ed6151423" providerId="ADAL" clId="{091FEE9E-371E-4945-8771-72837E5D316E}" dt="2024-01-08T12:41:31.242" v="5" actId="1035"/>
          <ac:spMkLst>
            <pc:docMk/>
            <pc:sldMk cId="0" sldId="256"/>
            <ac:spMk id="2" creationId="{6EF8F6A0-C41D-C9D3-DA95-174BA0E1A0BE}"/>
          </ac:spMkLst>
        </pc:spChg>
        <pc:spChg chg="mod">
          <ac:chgData name="Nuria Esteban Sanchez" userId="71a78f82-015a-4955-8289-243ed6151423" providerId="ADAL" clId="{091FEE9E-371E-4945-8771-72837E5D316E}" dt="2024-01-08T12:41:31.242" v="5" actId="1035"/>
          <ac:spMkLst>
            <pc:docMk/>
            <pc:sldMk cId="0" sldId="256"/>
            <ac:spMk id="3" creationId="{176DA30E-5DAC-9614-0B0E-87A37F1FE190}"/>
          </ac:spMkLst>
        </pc:spChg>
        <pc:spChg chg="mod">
          <ac:chgData name="Nuria Esteban Sanchez" userId="71a78f82-015a-4955-8289-243ed6151423" providerId="ADAL" clId="{091FEE9E-371E-4945-8771-72837E5D316E}" dt="2024-01-08T12:41:31.242" v="5" actId="1035"/>
          <ac:spMkLst>
            <pc:docMk/>
            <pc:sldMk cId="0" sldId="256"/>
            <ac:spMk id="4" creationId="{0542E1DC-A6F7-5723-DFFF-B5F7D7B14F9C}"/>
          </ac:spMkLst>
        </pc:spChg>
        <pc:spChg chg="mod">
          <ac:chgData name="Nuria Esteban Sanchez" userId="71a78f82-015a-4955-8289-243ed6151423" providerId="ADAL" clId="{091FEE9E-371E-4945-8771-72837E5D316E}" dt="2024-01-08T12:41:31.242" v="5" actId="1035"/>
          <ac:spMkLst>
            <pc:docMk/>
            <pc:sldMk cId="0" sldId="256"/>
            <ac:spMk id="5" creationId="{E3B1F18B-78D6-B34B-F5AD-5AA1D9407303}"/>
          </ac:spMkLst>
        </pc:spChg>
        <pc:spChg chg="mod">
          <ac:chgData name="Nuria Esteban Sanchez" userId="71a78f82-015a-4955-8289-243ed6151423" providerId="ADAL" clId="{091FEE9E-371E-4945-8771-72837E5D316E}" dt="2024-01-08T12:41:09.691" v="1" actId="14100"/>
          <ac:spMkLst>
            <pc:docMk/>
            <pc:sldMk cId="0" sldId="256"/>
            <ac:spMk id="50" creationId="{00000000-0000-0000-0000-000000000000}"/>
          </ac:spMkLst>
        </pc:spChg>
        <pc:spChg chg="mod">
          <ac:chgData name="Nuria Esteban Sanchez" userId="71a78f82-015a-4955-8289-243ed6151423" providerId="ADAL" clId="{091FEE9E-371E-4945-8771-72837E5D316E}" dt="2024-01-08T12:41:17.923" v="3" actId="1076"/>
          <ac:spMkLst>
            <pc:docMk/>
            <pc:sldMk cId="0" sldId="256"/>
            <ac:spMk id="51" creationId="{00000000-0000-0000-0000-000000000000}"/>
          </ac:spMkLst>
        </pc:spChg>
        <pc:spChg chg="mod">
          <ac:chgData name="Nuria Esteban Sanchez" userId="71a78f82-015a-4955-8289-243ed6151423" providerId="ADAL" clId="{091FEE9E-371E-4945-8771-72837E5D316E}" dt="2024-01-08T12:41:31.242" v="5" actId="1035"/>
          <ac:spMkLst>
            <pc:docMk/>
            <pc:sldMk cId="0" sldId="256"/>
            <ac:spMk id="54" creationId="{00000000-0000-0000-0000-000000000000}"/>
          </ac:spMkLst>
        </pc:spChg>
      </pc:sldChg>
      <pc:sldChg chg="modSp mod">
        <pc:chgData name="Nuria Esteban Sanchez" userId="71a78f82-015a-4955-8289-243ed6151423" providerId="ADAL" clId="{091FEE9E-371E-4945-8771-72837E5D316E}" dt="2024-01-08T12:41:55.088" v="9" actId="1582"/>
        <pc:sldMkLst>
          <pc:docMk/>
          <pc:sldMk cId="0" sldId="257"/>
        </pc:sldMkLst>
        <pc:spChg chg="mod">
          <ac:chgData name="Nuria Esteban Sanchez" userId="71a78f82-015a-4955-8289-243ed6151423" providerId="ADAL" clId="{091FEE9E-371E-4945-8771-72837E5D316E}" dt="2024-01-08T12:41:40.042" v="8" actId="179"/>
          <ac:spMkLst>
            <pc:docMk/>
            <pc:sldMk cId="0" sldId="257"/>
            <ac:spMk id="83" creationId="{00000000-0000-0000-0000-000000000000}"/>
          </ac:spMkLst>
        </pc:spChg>
        <pc:spChg chg="mod">
          <ac:chgData name="Nuria Esteban Sanchez" userId="71a78f82-015a-4955-8289-243ed6151423" providerId="ADAL" clId="{091FEE9E-371E-4945-8771-72837E5D316E}" dt="2024-01-08T12:41:55.088" v="9" actId="1582"/>
          <ac:spMkLst>
            <pc:docMk/>
            <pc:sldMk cId="0" sldId="257"/>
            <ac:spMk id="85" creationId="{00000000-0000-0000-0000-000000000000}"/>
          </ac:spMkLst>
        </pc:spChg>
        <pc:spChg chg="mod">
          <ac:chgData name="Nuria Esteban Sanchez" userId="71a78f82-015a-4955-8289-243ed6151423" providerId="ADAL" clId="{091FEE9E-371E-4945-8771-72837E5D316E}" dt="2024-01-08T12:41:55.088" v="9" actId="1582"/>
          <ac:spMkLst>
            <pc:docMk/>
            <pc:sldMk cId="0" sldId="257"/>
            <ac:spMk id="86" creationId="{00000000-0000-0000-0000-000000000000}"/>
          </ac:spMkLst>
        </pc:spChg>
        <pc:spChg chg="mod">
          <ac:chgData name="Nuria Esteban Sanchez" userId="71a78f82-015a-4955-8289-243ed6151423" providerId="ADAL" clId="{091FEE9E-371E-4945-8771-72837E5D316E}" dt="2024-01-08T12:41:55.088" v="9" actId="1582"/>
          <ac:spMkLst>
            <pc:docMk/>
            <pc:sldMk cId="0" sldId="257"/>
            <ac:spMk id="87" creationId="{00000000-0000-0000-0000-000000000000}"/>
          </ac:spMkLst>
        </pc:spChg>
        <pc:spChg chg="mod">
          <ac:chgData name="Nuria Esteban Sanchez" userId="71a78f82-015a-4955-8289-243ed6151423" providerId="ADAL" clId="{091FEE9E-371E-4945-8771-72837E5D316E}" dt="2024-01-08T12:41:55.088" v="9" actId="1582"/>
          <ac:spMkLst>
            <pc:docMk/>
            <pc:sldMk cId="0" sldId="257"/>
            <ac:spMk id="92" creationId="{00000000-0000-0000-0000-000000000000}"/>
          </ac:spMkLst>
        </pc:spChg>
        <pc:spChg chg="mod">
          <ac:chgData name="Nuria Esteban Sanchez" userId="71a78f82-015a-4955-8289-243ed6151423" providerId="ADAL" clId="{091FEE9E-371E-4945-8771-72837E5D316E}" dt="2024-01-08T12:41:55.088" v="9" actId="1582"/>
          <ac:spMkLst>
            <pc:docMk/>
            <pc:sldMk cId="0" sldId="257"/>
            <ac:spMk id="95" creationId="{00000000-0000-0000-0000-000000000000}"/>
          </ac:spMkLst>
        </pc:spChg>
        <pc:spChg chg="mod">
          <ac:chgData name="Nuria Esteban Sanchez" userId="71a78f82-015a-4955-8289-243ed6151423" providerId="ADAL" clId="{091FEE9E-371E-4945-8771-72837E5D316E}" dt="2024-01-08T12:41:55.088" v="9" actId="1582"/>
          <ac:spMkLst>
            <pc:docMk/>
            <pc:sldMk cId="0" sldId="257"/>
            <ac:spMk id="97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301F0EC4-69EF-43AD-B682-BC47DF7D1772}" type="slidenum">
              <a:rPr/>
              <a:pPr/>
              <a:t>‹Nº›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67000" y="1749960"/>
            <a:ext cx="6425280" cy="3722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377640" y="2501640"/>
            <a:ext cx="6803280" cy="6200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a-ES-valencia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D58C8C31-52B5-4B49-9BF8-F9C301249AFD}" type="slidenum">
              <a:rPr/>
              <a:pPr/>
              <a:t>‹Nº›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67000" y="1749960"/>
            <a:ext cx="6425280" cy="3722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377640" y="2501640"/>
            <a:ext cx="6803280" cy="6200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B052B676-C497-4ADD-B2A6-69758CAC5C61}" type="slidenum">
              <a:rPr/>
              <a:pPr/>
              <a:t>‹Nº›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67000" y="1749960"/>
            <a:ext cx="6425280" cy="3722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377640" y="2501640"/>
            <a:ext cx="3319920" cy="6200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3863880" y="2501640"/>
            <a:ext cx="3319920" cy="6200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7659F216-F810-4665-A542-03277E974591}" type="slidenum">
              <a:rPr/>
              <a:pPr/>
              <a:t>‹Nº›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67000" y="1749960"/>
            <a:ext cx="6425280" cy="3722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BF103D5D-84E6-4A15-B485-6DADA2350084}" type="slidenum">
              <a:rPr/>
              <a:pPr/>
              <a:t>‹Nº›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67000" y="1749960"/>
            <a:ext cx="6425280" cy="1725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ca-ES-valencia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2F237651-2236-4C4E-BEBB-7142AD5C3FCE}" type="slidenum">
              <a:rPr/>
              <a:pPr/>
              <a:t>‹Nº›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67000" y="1749960"/>
            <a:ext cx="6425280" cy="3722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377640" y="2501640"/>
            <a:ext cx="331992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3863880" y="2501640"/>
            <a:ext cx="3319920" cy="6200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377640" y="5740560"/>
            <a:ext cx="331992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547E4F29-A512-46D6-A64F-12109FEFB8F9}" type="slidenum">
              <a:rPr/>
              <a:pPr/>
              <a:t>‹Nº›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67000" y="1749960"/>
            <a:ext cx="6425280" cy="3722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377640" y="2501640"/>
            <a:ext cx="3319920" cy="6200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3863880" y="2501640"/>
            <a:ext cx="331992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3863880" y="5740560"/>
            <a:ext cx="331992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EB0F15AE-BDB1-4238-9936-41BDA5597E15}" type="slidenum">
              <a:rPr/>
              <a:pPr/>
              <a:t>‹Nº›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67000" y="1749960"/>
            <a:ext cx="6425280" cy="3722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377640" y="2501640"/>
            <a:ext cx="331992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3863880" y="2501640"/>
            <a:ext cx="331992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377640" y="5740560"/>
            <a:ext cx="680328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DB62A742-2653-4D18-ACD1-38B76B8A8627}" type="slidenum">
              <a:rPr/>
              <a:pPr/>
              <a:t>‹Nº›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67000" y="1749960"/>
            <a:ext cx="6425280" cy="3722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377640" y="2501640"/>
            <a:ext cx="680328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377640" y="5740560"/>
            <a:ext cx="680328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27136E6E-556A-424F-9182-E332361DD095}" type="slidenum">
              <a:rPr/>
              <a:pPr/>
              <a:t>‹Nº›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67000" y="1749960"/>
            <a:ext cx="6425280" cy="3722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377640" y="2501640"/>
            <a:ext cx="331992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3863880" y="2501640"/>
            <a:ext cx="331992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377640" y="5740560"/>
            <a:ext cx="331992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3863880" y="5740560"/>
            <a:ext cx="331992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5D18C4C4-1E70-4D44-AA8B-F0EB05F00FE4}" type="slidenum">
              <a:rPr/>
              <a:pPr/>
              <a:t>‹Nº›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67000" y="1749960"/>
            <a:ext cx="6425280" cy="3722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377640" y="2501640"/>
            <a:ext cx="219024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2677680" y="2501640"/>
            <a:ext cx="219024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4978080" y="2501640"/>
            <a:ext cx="219024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377640" y="5740560"/>
            <a:ext cx="219024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2677680" y="5740560"/>
            <a:ext cx="219024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4978080" y="5740560"/>
            <a:ext cx="219024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372DCFAE-1344-4164-B1F2-1C88583BEF27}" type="slidenum">
              <a:rPr/>
              <a:pPr/>
              <a:t>‹Nº›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67000" y="1749960"/>
            <a:ext cx="6425280" cy="37220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indent="0" algn="ctr">
              <a:lnSpc>
                <a:spcPct val="90000"/>
              </a:lnSpc>
              <a:buNone/>
            </a:pPr>
            <a:r>
              <a:rPr lang="es-ES" sz="4960" b="0" strike="noStrike" spc="-1">
                <a:solidFill>
                  <a:srgbClr val="000000"/>
                </a:solidFill>
                <a:latin typeface="Calibri Light"/>
              </a:rPr>
              <a:t>Haga clic para modificar el estilo de título del patrón</a:t>
            </a:r>
            <a:endParaRPr lang="en-US" sz="496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519840" y="9909720"/>
            <a:ext cx="1700640" cy="568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>
              <a:lnSpc>
                <a:spcPct val="100000"/>
              </a:lnSpc>
              <a:buNone/>
              <a:defRPr lang="es-ES" sz="989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lang="es-ES" sz="989" b="0" strike="noStrike" spc="-1">
                <a:solidFill>
                  <a:srgbClr val="8B8B8B"/>
                </a:solidFill>
                <a:latin typeface="Calibri"/>
              </a:rPr>
              <a:t>&lt;date/time&gt;</a:t>
            </a:r>
            <a:endParaRPr lang="ca-ES-valencia" sz="989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2504160" y="9909720"/>
            <a:ext cx="2550960" cy="568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lang="ca-ES-valencia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ca-ES-valencia" sz="1400" b="0" strike="noStrike" spc="-1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5339160" y="9909720"/>
            <a:ext cx="1700640" cy="568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>
              <a:lnSpc>
                <a:spcPct val="100000"/>
              </a:lnSpc>
              <a:buNone/>
              <a:defRPr lang="es-ES" sz="989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E554D519-EF1C-44DD-A3BA-C85A65DED26C}" type="slidenum">
              <a:rPr lang="es-ES" sz="989" b="0" strike="noStrike" spc="-1">
                <a:solidFill>
                  <a:srgbClr val="8B8B8B"/>
                </a:solidFill>
                <a:latin typeface="Calibri"/>
              </a:rPr>
              <a:pPr indent="0" algn="r">
                <a:lnSpc>
                  <a:spcPct val="100000"/>
                </a:lnSpc>
                <a:buNone/>
              </a:pPr>
              <a:t>‹Nº›</a:t>
            </a:fld>
            <a:endParaRPr lang="ca-ES-valencia" sz="989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377640" y="2501640"/>
            <a:ext cx="6803280" cy="6200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320" b="0" strike="noStrike" spc="-1">
                <a:solidFill>
                  <a:srgbClr val="000000"/>
                </a:solidFill>
                <a:latin typeface="Calibri"/>
              </a:rPr>
              <a:t>Click to edit the outline text format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660" b="0" strike="noStrike" spc="-1">
                <a:solidFill>
                  <a:srgbClr val="000000"/>
                </a:solidFill>
                <a:latin typeface="Calibri"/>
              </a:rPr>
              <a:t>Second Outline Level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90" b="0" strike="noStrike" spc="-1">
                <a:solidFill>
                  <a:srgbClr val="000000"/>
                </a:solidFill>
                <a:latin typeface="Calibri"/>
              </a:rPr>
              <a:t>Third Outline Level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90" b="0" strike="noStrike" spc="-1">
                <a:solidFill>
                  <a:srgbClr val="000000"/>
                </a:solidFill>
                <a:latin typeface="Calibri"/>
              </a:rPr>
              <a:t>Fourth Outline Level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Fifth Outline Level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Sixth Outline Level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hthoek 17"/>
          <p:cNvSpPr/>
          <p:nvPr/>
        </p:nvSpPr>
        <p:spPr>
          <a:xfrm>
            <a:off x="0" y="10026360"/>
            <a:ext cx="7559280" cy="66528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nl-NL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42" name="PlaceHolder 1"/>
          <p:cNvSpPr>
            <a:spLocks noGrp="1"/>
          </p:cNvSpPr>
          <p:nvPr>
            <p:ph type="subTitle"/>
          </p:nvPr>
        </p:nvSpPr>
        <p:spPr>
          <a:xfrm>
            <a:off x="628560" y="10110600"/>
            <a:ext cx="5669280" cy="3027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  <a:spcBef>
                <a:spcPts val="828"/>
              </a:spcBef>
              <a:tabLst>
                <a:tab pos="0" algn="l"/>
              </a:tabLst>
            </a:pPr>
            <a:r>
              <a:rPr lang="ca-ES" sz="1050" b="0" strike="noStrike" spc="-1" dirty="0">
                <a:solidFill>
                  <a:srgbClr val="C2C2C2"/>
                </a:solidFill>
                <a:latin typeface="ABeZeh"/>
                <a:ea typeface="ABeZeh"/>
              </a:rPr>
              <a:t>Mètode Snappet. Prova 4t. Unitat 8. Pàgina 1 de 2</a:t>
            </a:r>
            <a:endParaRPr lang="ca-ES-valencia" sz="105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3" name="Afbeelding 5"/>
          <p:cNvPicPr/>
          <p:nvPr/>
        </p:nvPicPr>
        <p:blipFill>
          <a:blip r:embed="rId2" cstate="print"/>
          <a:stretch/>
        </p:blipFill>
        <p:spPr>
          <a:xfrm>
            <a:off x="6021720" y="10104120"/>
            <a:ext cx="804240" cy="227160"/>
          </a:xfrm>
          <a:prstGeom prst="rect">
            <a:avLst/>
          </a:prstGeom>
          <a:ln w="0">
            <a:noFill/>
          </a:ln>
        </p:spPr>
      </p:pic>
      <p:sp>
        <p:nvSpPr>
          <p:cNvPr id="44" name="Ondertitel 2"/>
          <p:cNvSpPr/>
          <p:nvPr/>
        </p:nvSpPr>
        <p:spPr>
          <a:xfrm>
            <a:off x="628560" y="638280"/>
            <a:ext cx="4082400" cy="412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90000"/>
              </a:lnSpc>
              <a:spcBef>
                <a:spcPts val="828"/>
              </a:spcBef>
              <a:tabLst>
                <a:tab pos="0" algn="l"/>
              </a:tabLst>
            </a:pPr>
            <a:r>
              <a:rPr lang="ca-ES" sz="2400" b="1" strike="noStrike" spc="-1">
                <a:solidFill>
                  <a:srgbClr val="009ED0"/>
                </a:solidFill>
                <a:latin typeface="ABeZeh"/>
                <a:ea typeface="ABeZeh"/>
              </a:rPr>
              <a:t>Unitat 8. Prova</a:t>
            </a:r>
            <a:endParaRPr lang="ca-ES-valencia" sz="24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828"/>
              </a:spcBef>
              <a:tabLst>
                <a:tab pos="0" algn="l"/>
              </a:tabLst>
            </a:pPr>
            <a:endParaRPr lang="ca-ES-valencia" sz="24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45" name="Groep 10"/>
          <p:cNvGrpSpPr/>
          <p:nvPr/>
        </p:nvGrpSpPr>
        <p:grpSpPr>
          <a:xfrm>
            <a:off x="628560" y="1057680"/>
            <a:ext cx="6214680" cy="692280"/>
            <a:chOff x="628560" y="1057680"/>
            <a:chExt cx="6214680" cy="692280"/>
          </a:xfrm>
        </p:grpSpPr>
        <p:sp>
          <p:nvSpPr>
            <p:cNvPr id="46" name="Afgeronde rechthoek 11"/>
            <p:cNvSpPr/>
            <p:nvPr/>
          </p:nvSpPr>
          <p:spPr>
            <a:xfrm>
              <a:off x="722520" y="1390320"/>
              <a:ext cx="2879640" cy="35964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nl-NL" sz="1800" b="0" strike="noStrike" spc="-1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47" name="Tekstvak 12"/>
            <p:cNvSpPr/>
            <p:nvPr/>
          </p:nvSpPr>
          <p:spPr>
            <a:xfrm>
              <a:off x="628560" y="1057680"/>
              <a:ext cx="1657080" cy="340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 strike="noStrike" spc="-1">
                  <a:solidFill>
                    <a:srgbClr val="333333"/>
                  </a:solidFill>
                  <a:latin typeface="ABeZeh"/>
                  <a:ea typeface="ABeZeh"/>
                </a:rPr>
                <a:t>Nom i cognoms</a:t>
              </a:r>
              <a:endParaRPr lang="ca-ES-valencia" sz="11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8" name="Afgeronde rechthoek 13"/>
            <p:cNvSpPr/>
            <p:nvPr/>
          </p:nvSpPr>
          <p:spPr>
            <a:xfrm>
              <a:off x="3963600" y="1381320"/>
              <a:ext cx="2879640" cy="35964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nl-NL" sz="1800" b="0" strike="noStrike" spc="-1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49" name="Tekstvak 14"/>
            <p:cNvSpPr/>
            <p:nvPr/>
          </p:nvSpPr>
          <p:spPr>
            <a:xfrm>
              <a:off x="3900960" y="1057680"/>
              <a:ext cx="1822680" cy="340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 strike="noStrike" spc="-1">
                  <a:solidFill>
                    <a:srgbClr val="333333"/>
                  </a:solidFill>
                  <a:latin typeface="ABeZeh"/>
                  <a:ea typeface="ABeZeh"/>
                </a:rPr>
                <a:t>Data</a:t>
              </a:r>
              <a:endParaRPr lang="ca-ES-valencia" sz="11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50" name="Ondertitel 2"/>
          <p:cNvSpPr/>
          <p:nvPr/>
        </p:nvSpPr>
        <p:spPr>
          <a:xfrm>
            <a:off x="599760" y="1860480"/>
            <a:ext cx="6243480" cy="50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spcBef>
                <a:spcPts val="828"/>
              </a:spcBef>
              <a:tabLst>
                <a:tab pos="0" algn="l"/>
              </a:tabLst>
            </a:pPr>
            <a:r>
              <a:rPr lang="ca-ES" sz="1600" b="1" strike="noStrike" spc="-1" dirty="0">
                <a:solidFill>
                  <a:srgbClr val="333333"/>
                </a:solidFill>
                <a:latin typeface="ABeZeh"/>
                <a:ea typeface="ABeZeh"/>
              </a:rPr>
              <a:t>1. Completa els buits amb les paraules que falten. </a:t>
            </a:r>
            <a:r>
              <a:rPr lang="ca-ES" sz="1600" b="0" strike="noStrike" spc="-1" dirty="0">
                <a:solidFill>
                  <a:srgbClr val="333333"/>
                </a:solidFill>
                <a:latin typeface="ABeZeh"/>
                <a:ea typeface="ABeZeh"/>
              </a:rPr>
              <a:t>(1,5 punts)</a:t>
            </a:r>
            <a:endParaRPr lang="ca-ES-valencia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Tekstvak 12"/>
          <p:cNvSpPr/>
          <p:nvPr/>
        </p:nvSpPr>
        <p:spPr>
          <a:xfrm>
            <a:off x="714021" y="2663528"/>
            <a:ext cx="1944216" cy="1353532"/>
          </a:xfrm>
          <a:prstGeom prst="rect">
            <a:avLst/>
          </a:prstGeom>
          <a:solidFill>
            <a:srgbClr val="FFFFFF"/>
          </a:solidFill>
          <a:ln w="6350"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ca-ES" sz="1400" b="0" strike="noStrike" spc="-1" dirty="0">
                <a:solidFill>
                  <a:srgbClr val="009ED0"/>
                </a:solidFill>
                <a:latin typeface="ABeZeh"/>
                <a:ea typeface="ABeZeh"/>
              </a:rPr>
              <a:t>menjar ràpid</a:t>
            </a:r>
            <a:endParaRPr lang="ca-ES-valencia" sz="1400" b="0" strike="noStrike" spc="-1" dirty="0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50000"/>
              </a:lnSpc>
            </a:pPr>
            <a:r>
              <a:rPr lang="ca-ES" sz="1400" b="0" strike="noStrike" spc="-1" dirty="0">
                <a:solidFill>
                  <a:srgbClr val="009ED0"/>
                </a:solidFill>
                <a:latin typeface="ABeZeh"/>
                <a:ea typeface="ABeZeh"/>
              </a:rPr>
              <a:t>greix</a:t>
            </a:r>
            <a:endParaRPr lang="ca-ES-valencia" sz="1400" b="0" strike="noStrike" spc="-1" dirty="0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50000"/>
              </a:lnSpc>
            </a:pPr>
            <a:r>
              <a:rPr lang="ca-ES" sz="1400" b="0" strike="noStrike" spc="-1" dirty="0">
                <a:solidFill>
                  <a:srgbClr val="009ED0"/>
                </a:solidFill>
                <a:latin typeface="ABeZeh"/>
                <a:ea typeface="ABeZeh"/>
              </a:rPr>
              <a:t>menjar per a emportar-se</a:t>
            </a:r>
            <a:endParaRPr lang="ca-ES-valencia" sz="1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Tekstvak 50"/>
          <p:cNvSpPr/>
          <p:nvPr/>
        </p:nvSpPr>
        <p:spPr>
          <a:xfrm>
            <a:off x="2749680" y="2500200"/>
            <a:ext cx="4418640" cy="1688040"/>
          </a:xfrm>
          <a:prstGeom prst="rect">
            <a:avLst/>
          </a:prstGeom>
          <a:noFill/>
          <a:ln w="3175">
            <a:solidFill>
              <a:srgbClr val="009ED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ca-ES" sz="1400" b="0" strike="noStrike" spc="-1" dirty="0">
                <a:solidFill>
                  <a:srgbClr val="333333"/>
                </a:solidFill>
                <a:latin typeface="ABeZeh"/>
                <a:ea typeface="ABeZeh"/>
              </a:rPr>
              <a:t>Hem estat en un centre comercial. A l’eixida hem demanat </a:t>
            </a:r>
            <a:r>
              <a:rPr lang="ca-ES" sz="1400" b="0" strike="noStrike" spc="-1" dirty="0">
                <a:solidFill>
                  <a:srgbClr val="AFABAB"/>
                </a:solidFill>
                <a:latin typeface="ABeZeh"/>
                <a:ea typeface="ABeZeh"/>
              </a:rPr>
              <a:t>_______________________</a:t>
            </a:r>
            <a:r>
              <a:rPr lang="ca-ES" sz="1400" b="0" strike="noStrike" spc="-1" dirty="0">
                <a:solidFill>
                  <a:srgbClr val="333333"/>
                </a:solidFill>
                <a:latin typeface="ABeZeh"/>
                <a:ea typeface="ABeZeh"/>
              </a:rPr>
              <a:t> i ens l'hem menjat pel camí. El </a:t>
            </a:r>
            <a:r>
              <a:rPr lang="ca-ES" sz="1400" b="0" strike="noStrike" spc="-1" dirty="0">
                <a:solidFill>
                  <a:srgbClr val="AFABAB"/>
                </a:solidFill>
                <a:latin typeface="ABeZeh"/>
                <a:ea typeface="ABeZeh"/>
              </a:rPr>
              <a:t>____________________ </a:t>
            </a:r>
            <a:r>
              <a:rPr lang="ca-ES" sz="1400" b="0" strike="noStrike" spc="-1" dirty="0">
                <a:solidFill>
                  <a:srgbClr val="333333"/>
                </a:solidFill>
                <a:latin typeface="ABeZeh"/>
                <a:ea typeface="ABeZeh"/>
              </a:rPr>
              <a:t>pot tindre molt de </a:t>
            </a:r>
            <a:r>
              <a:rPr lang="ca-ES" sz="1400" b="0" strike="noStrike" spc="-1" dirty="0">
                <a:solidFill>
                  <a:srgbClr val="AFABAB"/>
                </a:solidFill>
                <a:latin typeface="ABeZeh"/>
                <a:ea typeface="ABeZeh"/>
              </a:rPr>
              <a:t> ____________ </a:t>
            </a:r>
            <a:r>
              <a:rPr lang="ca-ES" sz="1400" b="0" strike="noStrike" spc="-1" dirty="0">
                <a:solidFill>
                  <a:srgbClr val="000000"/>
                </a:solidFill>
                <a:latin typeface="ABeZeh"/>
                <a:ea typeface="ABeZeh"/>
              </a:rPr>
              <a:t>, per això només en mengem de tant en tant.</a:t>
            </a:r>
            <a:endParaRPr lang="ca-ES-valencia" sz="1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Ondertitel 2"/>
          <p:cNvSpPr/>
          <p:nvPr/>
        </p:nvSpPr>
        <p:spPr>
          <a:xfrm>
            <a:off x="553320" y="4329720"/>
            <a:ext cx="6452640" cy="50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50000"/>
              </a:lnSpc>
              <a:spcBef>
                <a:spcPts val="828"/>
              </a:spcBef>
              <a:tabLst>
                <a:tab pos="0" algn="l"/>
              </a:tabLst>
            </a:pPr>
            <a:r>
              <a:rPr lang="ca-ES" sz="1600" b="1" strike="noStrike" spc="-1" dirty="0">
                <a:solidFill>
                  <a:srgbClr val="333333"/>
                </a:solidFill>
                <a:latin typeface="ABeZeh"/>
                <a:ea typeface="ABeZeh"/>
              </a:rPr>
              <a:t>2. Uneix amb fletxes les paraules homòfones. </a:t>
            </a:r>
            <a:r>
              <a:rPr lang="ca-ES" sz="1600" b="0" strike="noStrike" spc="-1" dirty="0">
                <a:solidFill>
                  <a:srgbClr val="333333"/>
                </a:solidFill>
                <a:latin typeface="ABeZeh"/>
                <a:ea typeface="ABeZeh"/>
              </a:rPr>
              <a:t>(1,5 punts)</a:t>
            </a:r>
            <a:endParaRPr lang="ca-ES-valencia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Ondertitel 2"/>
          <p:cNvSpPr/>
          <p:nvPr/>
        </p:nvSpPr>
        <p:spPr>
          <a:xfrm>
            <a:off x="628560" y="7362130"/>
            <a:ext cx="5627160" cy="50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ca-ES" sz="1600" b="1" strike="noStrike" spc="-1" dirty="0">
                <a:solidFill>
                  <a:srgbClr val="333333"/>
                </a:solidFill>
                <a:latin typeface="ABeZeh"/>
                <a:ea typeface="ABeZeh"/>
              </a:rPr>
              <a:t>3. Encercla els quantitatius invariables. </a:t>
            </a:r>
            <a:r>
              <a:rPr lang="ca-ES" sz="1600" b="0" strike="noStrike" spc="-1" dirty="0">
                <a:solidFill>
                  <a:srgbClr val="333333"/>
                </a:solidFill>
                <a:latin typeface="ABeZeh"/>
                <a:ea typeface="ABeZeh"/>
              </a:rPr>
              <a:t>(1 punt)</a:t>
            </a:r>
            <a:endParaRPr lang="ca-ES-valencia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Tekstvak 14"/>
          <p:cNvSpPr/>
          <p:nvPr/>
        </p:nvSpPr>
        <p:spPr>
          <a:xfrm>
            <a:off x="5345640" y="714960"/>
            <a:ext cx="1822680" cy="340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ca-ES" sz="1100" b="1" strike="noStrike" spc="-1">
                <a:solidFill>
                  <a:srgbClr val="333333"/>
                </a:solidFill>
                <a:latin typeface="ABeZeh"/>
                <a:ea typeface="ABeZeh"/>
              </a:rPr>
              <a:t>Qualificació</a:t>
            </a:r>
            <a:endParaRPr lang="ca-ES-valencia" sz="11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Afgeronde rechthoek 95"/>
          <p:cNvSpPr/>
          <p:nvPr/>
        </p:nvSpPr>
        <p:spPr>
          <a:xfrm>
            <a:off x="1267560" y="4868640"/>
            <a:ext cx="1723320" cy="4374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ca-ES" sz="1400" b="0" strike="noStrike" spc="-1" dirty="0">
                <a:solidFill>
                  <a:srgbClr val="009ED0"/>
                </a:solidFill>
                <a:latin typeface="ABeZeh"/>
              </a:rPr>
              <a:t>cigne</a:t>
            </a:r>
            <a:endParaRPr lang="ca-ES-valencia" sz="1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Afgeronde rechthoek 95"/>
          <p:cNvSpPr/>
          <p:nvPr/>
        </p:nvSpPr>
        <p:spPr>
          <a:xfrm>
            <a:off x="1267560" y="5478120"/>
            <a:ext cx="1723320" cy="4374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ca-ES" sz="1400" b="0" strike="noStrike" spc="-1" dirty="0">
                <a:solidFill>
                  <a:srgbClr val="009ED0"/>
                </a:solidFill>
                <a:latin typeface="ABeZeh"/>
              </a:rPr>
              <a:t>sol</a:t>
            </a:r>
            <a:endParaRPr lang="ca-ES-valencia" sz="1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Afgeronde rechthoek 95"/>
          <p:cNvSpPr/>
          <p:nvPr/>
        </p:nvSpPr>
        <p:spPr>
          <a:xfrm>
            <a:off x="1267560" y="6139080"/>
            <a:ext cx="1723320" cy="4374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ca-ES" sz="1400" b="0" strike="noStrike" spc="-1" dirty="0">
                <a:solidFill>
                  <a:srgbClr val="009ED0"/>
                </a:solidFill>
                <a:latin typeface="ABeZeh"/>
              </a:rPr>
              <a:t>compte</a:t>
            </a:r>
            <a:endParaRPr lang="ca-ES-valencia" sz="1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Rectángulo: esquinas redondeadas 24"/>
          <p:cNvSpPr/>
          <p:nvPr/>
        </p:nvSpPr>
        <p:spPr>
          <a:xfrm>
            <a:off x="6255720" y="569520"/>
            <a:ext cx="756720" cy="660960"/>
          </a:xfrm>
          <a:prstGeom prst="roundRect">
            <a:avLst>
              <a:gd name="adj" fmla="val 16667"/>
            </a:avLst>
          </a:prstGeom>
          <a:noFill/>
          <a:ln w="3175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s-ES" sz="1800" b="0" strike="noStrike" spc="-1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67" name="Imagen 57"/>
          <p:cNvPicPr/>
          <p:nvPr/>
        </p:nvPicPr>
        <p:blipFill>
          <a:blip r:embed="rId3" cstate="print"/>
          <a:stretch/>
        </p:blipFill>
        <p:spPr>
          <a:xfrm>
            <a:off x="6665580" y="1892789"/>
            <a:ext cx="693720" cy="630360"/>
          </a:xfrm>
          <a:prstGeom prst="rect">
            <a:avLst/>
          </a:prstGeom>
          <a:ln w="0">
            <a:noFill/>
          </a:ln>
        </p:spPr>
      </p:pic>
      <p:sp>
        <p:nvSpPr>
          <p:cNvPr id="68" name="Afgeronde rechthoek 95"/>
          <p:cNvSpPr/>
          <p:nvPr/>
        </p:nvSpPr>
        <p:spPr>
          <a:xfrm>
            <a:off x="4275000" y="4875840"/>
            <a:ext cx="1723320" cy="4374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1400" b="0" strike="noStrike" spc="-1" dirty="0">
                <a:solidFill>
                  <a:srgbClr val="009ED0"/>
                </a:solidFill>
                <a:latin typeface="ABeZeh"/>
              </a:rPr>
              <a:t>comte</a:t>
            </a:r>
            <a:endParaRPr lang="ca-ES-valencia" sz="1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Afgeronde rechthoek 95"/>
          <p:cNvSpPr/>
          <p:nvPr/>
        </p:nvSpPr>
        <p:spPr>
          <a:xfrm>
            <a:off x="4275000" y="5502960"/>
            <a:ext cx="1723320" cy="4374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ca-ES" sz="1400" b="0" strike="noStrike" spc="-1" dirty="0">
                <a:solidFill>
                  <a:srgbClr val="009ED0"/>
                </a:solidFill>
                <a:latin typeface="ABeZeh"/>
              </a:rPr>
              <a:t>sòl</a:t>
            </a:r>
            <a:endParaRPr lang="ca-ES-valencia" sz="1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Afgeronde rechthoek 95"/>
          <p:cNvSpPr/>
          <p:nvPr/>
        </p:nvSpPr>
        <p:spPr>
          <a:xfrm>
            <a:off x="4275000" y="6138000"/>
            <a:ext cx="1723320" cy="4374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ca-ES" sz="1400" b="0" strike="noStrike" spc="-1" dirty="0">
                <a:solidFill>
                  <a:srgbClr val="009ED0"/>
                </a:solidFill>
                <a:latin typeface="ABeZeh"/>
              </a:rPr>
              <a:t>signe</a:t>
            </a:r>
            <a:endParaRPr lang="ca-ES-valencia" sz="14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1" name="Imagen 27" descr="Imagen de la pantalla de un celular con letras&#10;&#10;Descripción generada automáticamente con confianza baja"/>
          <p:cNvPicPr/>
          <p:nvPr/>
        </p:nvPicPr>
        <p:blipFill>
          <a:blip r:embed="rId4" cstate="print"/>
          <a:stretch/>
        </p:blipFill>
        <p:spPr>
          <a:xfrm>
            <a:off x="6458760" y="4908960"/>
            <a:ext cx="709560" cy="873360"/>
          </a:xfrm>
          <a:prstGeom prst="rect">
            <a:avLst/>
          </a:prstGeom>
          <a:ln w="0">
            <a:noFill/>
          </a:ln>
        </p:spPr>
      </p:pic>
      <p:sp>
        <p:nvSpPr>
          <p:cNvPr id="72" name="Afgeronde rechthoek 95"/>
          <p:cNvSpPr/>
          <p:nvPr/>
        </p:nvSpPr>
        <p:spPr>
          <a:xfrm>
            <a:off x="1290600" y="6734880"/>
            <a:ext cx="1723320" cy="4374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1400" spc="-1" dirty="0">
                <a:solidFill>
                  <a:srgbClr val="009ED0"/>
                </a:solidFill>
                <a:latin typeface="ABeZeh"/>
              </a:rPr>
              <a:t>cella</a:t>
            </a:r>
            <a:endParaRPr lang="ca-ES-valencia" sz="1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Afgeronde rechthoek 95"/>
          <p:cNvSpPr/>
          <p:nvPr/>
        </p:nvSpPr>
        <p:spPr>
          <a:xfrm>
            <a:off x="4298040" y="6733440"/>
            <a:ext cx="1723320" cy="4374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ca-ES" sz="1400" b="0" strike="noStrike" spc="-1" dirty="0">
                <a:solidFill>
                  <a:srgbClr val="009ED0"/>
                </a:solidFill>
                <a:latin typeface="ABeZeh"/>
              </a:rPr>
              <a:t>sella</a:t>
            </a:r>
            <a:endParaRPr lang="ca-ES-valencia" sz="1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6EF8F6A0-C41D-C9D3-DA95-174BA0E1A0BE}"/>
              </a:ext>
            </a:extLst>
          </p:cNvPr>
          <p:cNvSpPr txBox="1"/>
          <p:nvPr/>
        </p:nvSpPr>
        <p:spPr>
          <a:xfrm>
            <a:off x="1529964" y="7876463"/>
            <a:ext cx="54444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err="1">
                <a:latin typeface="ABeZeh"/>
              </a:rPr>
              <a:t>gaire</a:t>
            </a:r>
            <a:endParaRPr lang="es-ES" sz="1400" dirty="0">
              <a:latin typeface="ABeZeh"/>
            </a:endParaRPr>
          </a:p>
          <a:p>
            <a:endParaRPr lang="es-ES" sz="1400" dirty="0">
              <a:latin typeface="ABeZeh"/>
            </a:endParaRPr>
          </a:p>
          <a:p>
            <a:r>
              <a:rPr lang="es-ES" sz="1400" dirty="0" err="1">
                <a:latin typeface="ABeZeh"/>
              </a:rPr>
              <a:t>prou</a:t>
            </a:r>
            <a:endParaRPr lang="es-ES" sz="1400" dirty="0">
              <a:latin typeface="ABeZeh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76DA30E-5DAC-9614-0B0E-87A37F1FE190}"/>
              </a:ext>
            </a:extLst>
          </p:cNvPr>
          <p:cNvSpPr txBox="1"/>
          <p:nvPr/>
        </p:nvSpPr>
        <p:spPr>
          <a:xfrm>
            <a:off x="2822544" y="7900506"/>
            <a:ext cx="73347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err="1">
                <a:latin typeface="ABeZeh"/>
              </a:rPr>
              <a:t>molt</a:t>
            </a:r>
            <a:endParaRPr lang="es-ES" sz="1400" dirty="0">
              <a:latin typeface="ABeZeh"/>
            </a:endParaRPr>
          </a:p>
          <a:p>
            <a:endParaRPr lang="es-ES" sz="1400" dirty="0">
              <a:latin typeface="ABeZeh"/>
            </a:endParaRPr>
          </a:p>
          <a:p>
            <a:r>
              <a:rPr lang="es-ES" sz="1400" dirty="0" err="1">
                <a:latin typeface="ABeZeh"/>
              </a:rPr>
              <a:t>bastant</a:t>
            </a:r>
            <a:endParaRPr lang="es-ES" sz="1400" dirty="0">
              <a:latin typeface="ABeZeh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542E1DC-A6F7-5723-DFFF-B5F7D7B14F9C}"/>
              </a:ext>
            </a:extLst>
          </p:cNvPr>
          <p:cNvSpPr txBox="1"/>
          <p:nvPr/>
        </p:nvSpPr>
        <p:spPr>
          <a:xfrm>
            <a:off x="4173157" y="7876131"/>
            <a:ext cx="55027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err="1">
                <a:latin typeface="ABeZeh"/>
              </a:rPr>
              <a:t>força</a:t>
            </a:r>
            <a:endParaRPr lang="es-ES" sz="1400" dirty="0">
              <a:latin typeface="ABeZeh"/>
            </a:endParaRPr>
          </a:p>
          <a:p>
            <a:endParaRPr lang="es-ES" sz="1400" dirty="0">
              <a:latin typeface="ABeZeh"/>
            </a:endParaRPr>
          </a:p>
          <a:p>
            <a:r>
              <a:rPr lang="es-ES" sz="1400" dirty="0" err="1">
                <a:latin typeface="ABeZeh"/>
              </a:rPr>
              <a:t>poc</a:t>
            </a:r>
            <a:endParaRPr lang="es-ES" sz="1400" dirty="0">
              <a:latin typeface="ABeZeh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3B1F18B-78D6-B34B-F5AD-5AA1D9407303}"/>
              </a:ext>
            </a:extLst>
          </p:cNvPr>
          <p:cNvSpPr txBox="1"/>
          <p:nvPr/>
        </p:nvSpPr>
        <p:spPr>
          <a:xfrm>
            <a:off x="5481746" y="7878786"/>
            <a:ext cx="48378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err="1">
                <a:latin typeface="ABeZeh"/>
              </a:rPr>
              <a:t>tant</a:t>
            </a:r>
            <a:endParaRPr lang="es-ES" sz="1400" dirty="0">
              <a:latin typeface="ABeZeh"/>
            </a:endParaRPr>
          </a:p>
          <a:p>
            <a:endParaRPr lang="es-ES" sz="1400" dirty="0">
              <a:latin typeface="ABeZeh"/>
            </a:endParaRPr>
          </a:p>
          <a:p>
            <a:r>
              <a:rPr lang="es-ES" sz="1400" dirty="0" err="1">
                <a:latin typeface="ABeZeh"/>
              </a:rPr>
              <a:t>més</a:t>
            </a:r>
            <a:endParaRPr lang="es-ES" sz="1400" dirty="0">
              <a:latin typeface="ABeZeh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24A47B3-EE4D-8F5F-8C74-D1D8768FCD3F}"/>
              </a:ext>
            </a:extLst>
          </p:cNvPr>
          <p:cNvSpPr txBox="1"/>
          <p:nvPr/>
        </p:nvSpPr>
        <p:spPr>
          <a:xfrm>
            <a:off x="599760" y="8786105"/>
            <a:ext cx="628992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ca-ES" sz="1600" b="1" strike="noStrike" spc="-1" dirty="0">
                <a:solidFill>
                  <a:srgbClr val="333333"/>
                </a:solidFill>
                <a:latin typeface="ABeZeh"/>
                <a:ea typeface="ABeZeh"/>
              </a:rPr>
              <a:t>4. Ratlla els quantitatius variables. </a:t>
            </a:r>
            <a:r>
              <a:rPr lang="ca-ES" sz="1600" b="0" strike="noStrike" spc="-1" dirty="0">
                <a:solidFill>
                  <a:srgbClr val="333333"/>
                </a:solidFill>
                <a:latin typeface="ABeZeh"/>
                <a:ea typeface="ABeZeh"/>
              </a:rPr>
              <a:t>(1 punt)</a:t>
            </a:r>
            <a:endParaRPr lang="ca-ES-valencia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D8DC4352-7455-EF31-A611-56A13D3197FA}"/>
              </a:ext>
            </a:extLst>
          </p:cNvPr>
          <p:cNvSpPr txBox="1"/>
          <p:nvPr/>
        </p:nvSpPr>
        <p:spPr>
          <a:xfrm>
            <a:off x="1515299" y="9131139"/>
            <a:ext cx="65896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err="1">
                <a:latin typeface="ABeZeh"/>
              </a:rPr>
              <a:t>molt</a:t>
            </a:r>
            <a:endParaRPr lang="es-ES" sz="1400" dirty="0">
              <a:latin typeface="ABeZeh"/>
            </a:endParaRPr>
          </a:p>
          <a:p>
            <a:endParaRPr lang="es-ES" sz="1400" dirty="0">
              <a:latin typeface="ABeZeh"/>
            </a:endParaRPr>
          </a:p>
          <a:p>
            <a:r>
              <a:rPr lang="es-ES" sz="1400" dirty="0" err="1">
                <a:latin typeface="ABeZeh"/>
              </a:rPr>
              <a:t>menys</a:t>
            </a:r>
            <a:endParaRPr lang="es-ES" sz="1400" dirty="0">
              <a:latin typeface="ABeZeh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E6F03DB-B455-9411-F24E-7AF59CC866E5}"/>
              </a:ext>
            </a:extLst>
          </p:cNvPr>
          <p:cNvSpPr txBox="1"/>
          <p:nvPr/>
        </p:nvSpPr>
        <p:spPr>
          <a:xfrm>
            <a:off x="2839542" y="9123942"/>
            <a:ext cx="52302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>
                <a:latin typeface="ABeZeh"/>
              </a:rPr>
              <a:t>gens</a:t>
            </a:r>
          </a:p>
          <a:p>
            <a:endParaRPr lang="es-ES" sz="1400" dirty="0">
              <a:latin typeface="ABeZeh"/>
            </a:endParaRPr>
          </a:p>
          <a:p>
            <a:r>
              <a:rPr lang="es-ES" sz="1400" dirty="0" err="1">
                <a:latin typeface="ABeZeh"/>
              </a:rPr>
              <a:t>poc</a:t>
            </a:r>
            <a:endParaRPr lang="es-ES" sz="1400" dirty="0">
              <a:latin typeface="ABeZeh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BD53B4CF-5D96-0065-1C2E-9CC4647366A5}"/>
              </a:ext>
            </a:extLst>
          </p:cNvPr>
          <p:cNvSpPr txBox="1"/>
          <p:nvPr/>
        </p:nvSpPr>
        <p:spPr>
          <a:xfrm>
            <a:off x="4119566" y="9123942"/>
            <a:ext cx="64152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err="1">
                <a:latin typeface="ABeZeh"/>
              </a:rPr>
              <a:t>tant</a:t>
            </a:r>
            <a:endParaRPr lang="es-ES" sz="1400" dirty="0">
              <a:latin typeface="ABeZeh"/>
            </a:endParaRPr>
          </a:p>
          <a:p>
            <a:endParaRPr lang="es-ES" sz="1400" dirty="0">
              <a:latin typeface="ABeZeh"/>
            </a:endParaRPr>
          </a:p>
          <a:p>
            <a:r>
              <a:rPr lang="es-ES" sz="1400" dirty="0" err="1">
                <a:latin typeface="ABeZeh"/>
              </a:rPr>
              <a:t>massa</a:t>
            </a:r>
            <a:endParaRPr lang="es-ES" sz="1400" dirty="0">
              <a:latin typeface="ABeZeh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BC314D3-5716-FF73-8A01-CC463887BE01}"/>
              </a:ext>
            </a:extLst>
          </p:cNvPr>
          <p:cNvSpPr txBox="1"/>
          <p:nvPr/>
        </p:nvSpPr>
        <p:spPr>
          <a:xfrm>
            <a:off x="5477448" y="9123942"/>
            <a:ext cx="61420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>
                <a:latin typeface="ABeZeh"/>
              </a:rPr>
              <a:t>gens</a:t>
            </a:r>
          </a:p>
          <a:p>
            <a:endParaRPr lang="es-ES" sz="1400" dirty="0">
              <a:latin typeface="ABeZeh"/>
            </a:endParaRPr>
          </a:p>
          <a:p>
            <a:r>
              <a:rPr lang="es-ES" sz="1400" dirty="0" err="1">
                <a:latin typeface="ABeZeh"/>
              </a:rPr>
              <a:t>quant</a:t>
            </a:r>
            <a:endParaRPr lang="es-ES" sz="1400" dirty="0">
              <a:latin typeface="ABeZeh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hthoek 17"/>
          <p:cNvSpPr/>
          <p:nvPr/>
        </p:nvSpPr>
        <p:spPr>
          <a:xfrm>
            <a:off x="0" y="9971640"/>
            <a:ext cx="7559280" cy="71964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nl-NL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75" name="PlaceHolder 1"/>
          <p:cNvSpPr>
            <a:spLocks noGrp="1"/>
          </p:cNvSpPr>
          <p:nvPr>
            <p:ph type="subTitle"/>
          </p:nvPr>
        </p:nvSpPr>
        <p:spPr>
          <a:xfrm>
            <a:off x="628560" y="10110600"/>
            <a:ext cx="5669280" cy="3027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  <a:spcBef>
                <a:spcPts val="828"/>
              </a:spcBef>
              <a:tabLst>
                <a:tab pos="0" algn="l"/>
              </a:tabLst>
            </a:pPr>
            <a:r>
              <a:rPr lang="ca-ES" sz="1050" b="0" strike="noStrike" spc="-1">
                <a:solidFill>
                  <a:srgbClr val="C2C2C2"/>
                </a:solidFill>
                <a:latin typeface="ABeZeh"/>
                <a:ea typeface="ABeZeh"/>
              </a:rPr>
              <a:t>Mètode Snappet. Prova 4t. Unitat 8. Pàgina 2 de 2</a:t>
            </a:r>
            <a:endParaRPr lang="ca-ES-valencia" sz="105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6" name="Afbeelding 5"/>
          <p:cNvPicPr/>
          <p:nvPr/>
        </p:nvPicPr>
        <p:blipFill>
          <a:blip r:embed="rId2" cstate="print"/>
          <a:stretch/>
        </p:blipFill>
        <p:spPr>
          <a:xfrm>
            <a:off x="6021720" y="10104120"/>
            <a:ext cx="804240" cy="227160"/>
          </a:xfrm>
          <a:prstGeom prst="rect">
            <a:avLst/>
          </a:prstGeom>
          <a:ln w="0">
            <a:noFill/>
          </a:ln>
        </p:spPr>
      </p:pic>
      <p:sp>
        <p:nvSpPr>
          <p:cNvPr id="77" name="Ondertitel 2"/>
          <p:cNvSpPr/>
          <p:nvPr/>
        </p:nvSpPr>
        <p:spPr>
          <a:xfrm>
            <a:off x="628560" y="638280"/>
            <a:ext cx="4082400" cy="412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90000"/>
              </a:lnSpc>
              <a:spcBef>
                <a:spcPts val="828"/>
              </a:spcBef>
              <a:tabLst>
                <a:tab pos="0" algn="l"/>
              </a:tabLst>
            </a:pPr>
            <a:r>
              <a:rPr lang="ca-ES" sz="2400" b="1" strike="noStrike" spc="-1">
                <a:solidFill>
                  <a:srgbClr val="009ED0"/>
                </a:solidFill>
                <a:latin typeface="ABeZeh"/>
                <a:ea typeface="ABeZeh"/>
              </a:rPr>
              <a:t>Unitat 8. Prova</a:t>
            </a:r>
            <a:endParaRPr lang="ca-ES-valencia" sz="24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828"/>
              </a:spcBef>
              <a:tabLst>
                <a:tab pos="0" algn="l"/>
              </a:tabLst>
            </a:pPr>
            <a:endParaRPr lang="ca-ES-valencia" sz="24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78" name="Groep 10"/>
          <p:cNvGrpSpPr/>
          <p:nvPr/>
        </p:nvGrpSpPr>
        <p:grpSpPr>
          <a:xfrm>
            <a:off x="628560" y="1057680"/>
            <a:ext cx="6214680" cy="692280"/>
            <a:chOff x="628560" y="1057680"/>
            <a:chExt cx="6214680" cy="692280"/>
          </a:xfrm>
        </p:grpSpPr>
        <p:sp>
          <p:nvSpPr>
            <p:cNvPr id="79" name="Afgeronde rechthoek 11"/>
            <p:cNvSpPr/>
            <p:nvPr/>
          </p:nvSpPr>
          <p:spPr>
            <a:xfrm>
              <a:off x="722520" y="1390320"/>
              <a:ext cx="2879640" cy="35964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nl-NL" sz="1800" b="0" strike="noStrike" spc="-1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80" name="Tekstvak 12"/>
            <p:cNvSpPr/>
            <p:nvPr/>
          </p:nvSpPr>
          <p:spPr>
            <a:xfrm>
              <a:off x="628560" y="1057680"/>
              <a:ext cx="1657080" cy="340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 strike="noStrike" spc="-1">
                  <a:solidFill>
                    <a:srgbClr val="333333"/>
                  </a:solidFill>
                  <a:latin typeface="ABeZeh"/>
                  <a:ea typeface="ABeZeh"/>
                </a:rPr>
                <a:t>Nom i cognoms</a:t>
              </a:r>
              <a:endParaRPr lang="ca-ES-valencia" sz="11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1" name="Afgeronde rechthoek 13"/>
            <p:cNvSpPr/>
            <p:nvPr/>
          </p:nvSpPr>
          <p:spPr>
            <a:xfrm>
              <a:off x="3963600" y="1381320"/>
              <a:ext cx="2879640" cy="35964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nl-NL" sz="1800" b="0" strike="noStrike" spc="-1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82" name="Tekstvak 14"/>
            <p:cNvSpPr/>
            <p:nvPr/>
          </p:nvSpPr>
          <p:spPr>
            <a:xfrm>
              <a:off x="3900960" y="1057680"/>
              <a:ext cx="1822680" cy="340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 strike="noStrike" spc="-1">
                  <a:solidFill>
                    <a:srgbClr val="333333"/>
                  </a:solidFill>
                  <a:latin typeface="ABeZeh"/>
                  <a:ea typeface="ABeZeh"/>
                </a:rPr>
                <a:t>Data</a:t>
              </a:r>
              <a:endParaRPr lang="ca-ES-valencia" sz="11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83" name="Ondertitel 2"/>
          <p:cNvSpPr/>
          <p:nvPr/>
        </p:nvSpPr>
        <p:spPr>
          <a:xfrm>
            <a:off x="393840" y="4236480"/>
            <a:ext cx="6986160" cy="50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265113">
              <a:lnSpc>
                <a:spcPct val="100000"/>
              </a:lnSpc>
              <a:tabLst>
                <a:tab pos="0" algn="l"/>
              </a:tabLst>
            </a:pPr>
            <a:r>
              <a:rPr lang="ca-ES" sz="1600" b="1" strike="noStrike" spc="-1" dirty="0">
                <a:solidFill>
                  <a:srgbClr val="333333"/>
                </a:solidFill>
                <a:latin typeface="ABeZeh"/>
                <a:ea typeface="ABeZeh"/>
              </a:rPr>
              <a:t>7. </a:t>
            </a:r>
            <a:r>
              <a:rPr lang="ca-ES" sz="1600" b="1" strike="noStrike" spc="-1" dirty="0" err="1">
                <a:solidFill>
                  <a:srgbClr val="333333"/>
                </a:solidFill>
                <a:latin typeface="ABeZeh"/>
                <a:ea typeface="ABeZeh"/>
              </a:rPr>
              <a:t>Llig</a:t>
            </a:r>
            <a:r>
              <a:rPr lang="ca-ES" sz="1600" b="1" strike="noStrike" spc="-1" dirty="0">
                <a:solidFill>
                  <a:srgbClr val="333333"/>
                </a:solidFill>
                <a:latin typeface="ABeZeh"/>
                <a:ea typeface="ABeZeh"/>
              </a:rPr>
              <a:t> el text i digues si les afirmacions són verdaderes (V) o falses (F). 		</a:t>
            </a:r>
            <a:r>
              <a:rPr lang="ca-ES" sz="1600" b="0" strike="noStrike" spc="-1" dirty="0">
                <a:solidFill>
                  <a:srgbClr val="333333"/>
                </a:solidFill>
                <a:latin typeface="ABeZeh"/>
                <a:ea typeface="ABeZeh"/>
              </a:rPr>
              <a:t>(1,5 punts)</a:t>
            </a:r>
            <a:endParaRPr lang="ca-ES-valencia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Ondertitel 2"/>
          <p:cNvSpPr/>
          <p:nvPr/>
        </p:nvSpPr>
        <p:spPr>
          <a:xfrm>
            <a:off x="411120" y="7854120"/>
            <a:ext cx="3739680" cy="50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ca-ES" sz="1600" b="1" strike="noStrike" spc="-1" dirty="0">
                <a:solidFill>
                  <a:srgbClr val="333333"/>
                </a:solidFill>
                <a:latin typeface="ABeZeh"/>
                <a:ea typeface="ABeZeh"/>
              </a:rPr>
              <a:t>8. Ordena les instruccions. </a:t>
            </a:r>
            <a:r>
              <a:rPr lang="ca-ES" sz="1600" b="0" strike="noStrike" spc="-1" dirty="0">
                <a:solidFill>
                  <a:srgbClr val="333333"/>
                </a:solidFill>
                <a:latin typeface="ABeZeh"/>
                <a:ea typeface="ABeZeh"/>
              </a:rPr>
              <a:t>(1,5 punts)</a:t>
            </a:r>
            <a:endParaRPr lang="ca-ES-valencia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Rectángulo: esquinas redondeadas 3"/>
          <p:cNvSpPr/>
          <p:nvPr/>
        </p:nvSpPr>
        <p:spPr>
          <a:xfrm>
            <a:off x="1042560" y="8398080"/>
            <a:ext cx="311760" cy="3319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3175">
            <a:solidFill>
              <a:srgbClr val="009ED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s-ES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6" name="Rectángulo: esquinas redondeadas 7"/>
          <p:cNvSpPr/>
          <p:nvPr/>
        </p:nvSpPr>
        <p:spPr>
          <a:xfrm>
            <a:off x="1042560" y="8897400"/>
            <a:ext cx="311760" cy="3319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3175">
            <a:solidFill>
              <a:srgbClr val="009ED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s-ES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7" name="Rectángulo: esquinas redondeadas 19"/>
          <p:cNvSpPr/>
          <p:nvPr/>
        </p:nvSpPr>
        <p:spPr>
          <a:xfrm>
            <a:off x="1042560" y="9415440"/>
            <a:ext cx="311760" cy="3319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3175">
            <a:solidFill>
              <a:srgbClr val="009ED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s-ES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8" name="Ondertitel 2"/>
          <p:cNvSpPr/>
          <p:nvPr/>
        </p:nvSpPr>
        <p:spPr>
          <a:xfrm>
            <a:off x="1354680" y="8290620"/>
            <a:ext cx="3356280" cy="50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ca-ES" sz="1400" b="0" strike="noStrike" spc="-1" dirty="0">
                <a:solidFill>
                  <a:srgbClr val="333333"/>
                </a:solidFill>
                <a:latin typeface="ABeZeh"/>
                <a:ea typeface="ABeZeh"/>
              </a:rPr>
              <a:t>Espera un minut abans de beure.</a:t>
            </a:r>
            <a:endParaRPr lang="ca-ES-valencia" sz="1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Ondertitel 2"/>
          <p:cNvSpPr/>
          <p:nvPr/>
        </p:nvSpPr>
        <p:spPr>
          <a:xfrm>
            <a:off x="1343160" y="9358200"/>
            <a:ext cx="5307480" cy="50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ca-ES" sz="1400" b="0" strike="noStrike" spc="-1" dirty="0">
                <a:solidFill>
                  <a:srgbClr val="333333"/>
                </a:solidFill>
                <a:latin typeface="ABeZeh"/>
                <a:ea typeface="ABeZeh"/>
              </a:rPr>
              <a:t>Remou amb una cullereta fins que </a:t>
            </a:r>
            <a:r>
              <a:rPr lang="ca-ES" sz="1400" b="0" strike="noStrike" spc="-1" dirty="0" err="1">
                <a:solidFill>
                  <a:srgbClr val="333333"/>
                </a:solidFill>
                <a:latin typeface="ABeZeh"/>
                <a:ea typeface="ABeZeh"/>
              </a:rPr>
              <a:t>quede</a:t>
            </a:r>
            <a:r>
              <a:rPr lang="ca-ES" sz="1400" b="0" strike="noStrike" spc="-1" dirty="0">
                <a:solidFill>
                  <a:srgbClr val="333333"/>
                </a:solidFill>
                <a:latin typeface="ABeZeh"/>
                <a:ea typeface="ABeZeh"/>
              </a:rPr>
              <a:t> la mescla diluïda.</a:t>
            </a:r>
            <a:endParaRPr lang="ca-ES-valencia" sz="1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Ondertitel 2"/>
          <p:cNvSpPr/>
          <p:nvPr/>
        </p:nvSpPr>
        <p:spPr>
          <a:xfrm>
            <a:off x="4367160" y="5558760"/>
            <a:ext cx="2712600" cy="50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ca-ES" sz="1400" b="0" strike="noStrike" spc="-1" dirty="0">
                <a:solidFill>
                  <a:srgbClr val="333333"/>
                </a:solidFill>
                <a:latin typeface="ABeZeh"/>
                <a:ea typeface="ABeZeh"/>
              </a:rPr>
              <a:t>El text pertany al primer acte.</a:t>
            </a:r>
            <a:endParaRPr lang="ca-ES-valencia" sz="14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1" name="Imagen 26" descr="Gráfico, Gráfico de embudo&#10;&#10;Descripción generada automáticamente"/>
          <p:cNvPicPr/>
          <p:nvPr/>
        </p:nvPicPr>
        <p:blipFill>
          <a:blip r:embed="rId3" cstate="print"/>
          <a:stretch/>
        </p:blipFill>
        <p:spPr>
          <a:xfrm>
            <a:off x="6028560" y="8230320"/>
            <a:ext cx="622080" cy="892800"/>
          </a:xfrm>
          <a:prstGeom prst="rect">
            <a:avLst/>
          </a:prstGeom>
          <a:ln w="0">
            <a:noFill/>
          </a:ln>
        </p:spPr>
      </p:pic>
      <p:sp>
        <p:nvSpPr>
          <p:cNvPr id="92" name="Rectángulo: esquinas redondeadas 39"/>
          <p:cNvSpPr/>
          <p:nvPr/>
        </p:nvSpPr>
        <p:spPr>
          <a:xfrm>
            <a:off x="4055040" y="5628240"/>
            <a:ext cx="311760" cy="3319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3175">
            <a:solidFill>
              <a:srgbClr val="009ED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s-ES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3" name="Ondertitel 2"/>
          <p:cNvSpPr/>
          <p:nvPr/>
        </p:nvSpPr>
        <p:spPr>
          <a:xfrm>
            <a:off x="1354680" y="8820720"/>
            <a:ext cx="4480200" cy="50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ca-ES" sz="1400" b="0" strike="noStrike" spc="-1" dirty="0">
                <a:solidFill>
                  <a:srgbClr val="333333"/>
                </a:solidFill>
                <a:latin typeface="ABeZeh"/>
                <a:ea typeface="ABeZeh"/>
              </a:rPr>
              <a:t>Aboca el contingut del sobre en un got d'aigua.</a:t>
            </a:r>
            <a:endParaRPr lang="ca-ES-valencia" sz="1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Ondertitel 2"/>
          <p:cNvSpPr/>
          <p:nvPr/>
        </p:nvSpPr>
        <p:spPr>
          <a:xfrm>
            <a:off x="4367160" y="6063840"/>
            <a:ext cx="2876760" cy="50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ca-ES" sz="1400" b="0" strike="noStrike" spc="-1" dirty="0">
                <a:solidFill>
                  <a:srgbClr val="333333"/>
                </a:solidFill>
                <a:latin typeface="ABeZeh"/>
                <a:ea typeface="ABeZeh"/>
              </a:rPr>
              <a:t>El text pertany a la primera escena.</a:t>
            </a:r>
            <a:endParaRPr lang="ca-ES-valencia" sz="1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Rectángulo: esquinas redondeadas 43"/>
          <p:cNvSpPr/>
          <p:nvPr/>
        </p:nvSpPr>
        <p:spPr>
          <a:xfrm>
            <a:off x="4055040" y="6162120"/>
            <a:ext cx="311760" cy="3319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3175">
            <a:solidFill>
              <a:srgbClr val="009ED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s-ES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6" name="Ondertitel 2"/>
          <p:cNvSpPr/>
          <p:nvPr/>
        </p:nvSpPr>
        <p:spPr>
          <a:xfrm>
            <a:off x="4372560" y="6636960"/>
            <a:ext cx="3082320" cy="50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ca-ES" sz="1400" b="0" strike="noStrike" spc="-1" dirty="0">
                <a:solidFill>
                  <a:srgbClr val="333333"/>
                </a:solidFill>
                <a:latin typeface="ABeZeh"/>
                <a:ea typeface="ABeZeh"/>
              </a:rPr>
              <a:t>En el text apareixen dos personatges.</a:t>
            </a:r>
            <a:endParaRPr lang="ca-ES-valencia" sz="1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Rectángulo: esquinas redondeadas 45"/>
          <p:cNvSpPr/>
          <p:nvPr/>
        </p:nvSpPr>
        <p:spPr>
          <a:xfrm>
            <a:off x="4055040" y="6709680"/>
            <a:ext cx="311760" cy="3319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3175">
            <a:solidFill>
              <a:srgbClr val="009ED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s-ES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8" name="Ondertitel 2"/>
          <p:cNvSpPr/>
          <p:nvPr/>
        </p:nvSpPr>
        <p:spPr>
          <a:xfrm>
            <a:off x="393840" y="2070360"/>
            <a:ext cx="6949440" cy="56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ca-ES" sz="1600" b="1" strike="noStrike" spc="-1" dirty="0">
                <a:solidFill>
                  <a:srgbClr val="333333"/>
                </a:solidFill>
                <a:latin typeface="ABeZeh"/>
                <a:ea typeface="ABeZeh"/>
              </a:rPr>
              <a:t>5. Ratlla les paraules que no contenen el so de la esse sonora</a:t>
            </a:r>
            <a:r>
              <a:rPr lang="ca-ES" sz="1600" b="0" strike="noStrike" spc="-1" dirty="0">
                <a:solidFill>
                  <a:srgbClr val="000000"/>
                </a:solidFill>
                <a:latin typeface="ABeZeh"/>
                <a:ea typeface="ABeZeh"/>
              </a:rPr>
              <a:t>. </a:t>
            </a:r>
            <a:r>
              <a:rPr lang="ca-ES" sz="1600" b="0" strike="noStrike" spc="-1" dirty="0">
                <a:solidFill>
                  <a:srgbClr val="333333"/>
                </a:solidFill>
                <a:latin typeface="ABeZeh"/>
                <a:ea typeface="ABeZeh"/>
              </a:rPr>
              <a:t>(1 punt)</a:t>
            </a:r>
            <a:endParaRPr lang="ca-ES-valencia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CuadroTexto 6"/>
          <p:cNvSpPr/>
          <p:nvPr/>
        </p:nvSpPr>
        <p:spPr>
          <a:xfrm>
            <a:off x="1353555" y="2561076"/>
            <a:ext cx="5988240" cy="30632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ca-ES" sz="1400" b="0" strike="noStrike" spc="-1" dirty="0">
                <a:solidFill>
                  <a:srgbClr val="000000"/>
                </a:solidFill>
                <a:latin typeface="ABeZeh"/>
              </a:rPr>
              <a:t>sofà         </a:t>
            </a:r>
            <a:r>
              <a:rPr lang="ca-ES" sz="1400" b="0" strike="noStrike" spc="-1" dirty="0" err="1">
                <a:solidFill>
                  <a:srgbClr val="000000"/>
                </a:solidFill>
                <a:latin typeface="ABeZeh"/>
              </a:rPr>
              <a:t>pésol</a:t>
            </a:r>
            <a:r>
              <a:rPr lang="ca-ES" sz="1400" b="0" strike="noStrike" spc="-1" dirty="0">
                <a:solidFill>
                  <a:srgbClr val="000000"/>
                </a:solidFill>
                <a:latin typeface="ABeZeh"/>
              </a:rPr>
              <a:t>        passar        roser        cançó        pastís</a:t>
            </a:r>
            <a:endParaRPr lang="ca-ES-valencia" sz="14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0" name="Picture 2"/>
          <p:cNvPicPr/>
          <p:nvPr/>
        </p:nvPicPr>
        <p:blipFill>
          <a:blip r:embed="rId4" cstate="print"/>
          <a:stretch/>
        </p:blipFill>
        <p:spPr>
          <a:xfrm>
            <a:off x="6243480" y="2989800"/>
            <a:ext cx="1165680" cy="879120"/>
          </a:xfrm>
          <a:prstGeom prst="rect">
            <a:avLst/>
          </a:prstGeom>
          <a:ln w="0">
            <a:noFill/>
          </a:ln>
        </p:spPr>
      </p:pic>
      <p:sp>
        <p:nvSpPr>
          <p:cNvPr id="101" name="Rectángulo: esquinas redondeadas 9"/>
          <p:cNvSpPr/>
          <p:nvPr/>
        </p:nvSpPr>
        <p:spPr>
          <a:xfrm>
            <a:off x="627120" y="4917960"/>
            <a:ext cx="3336120" cy="2935800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601"/>
              </a:spcBef>
            </a:pPr>
            <a:r>
              <a:rPr lang="ca-ES" sz="1400" b="1" strike="noStrike" spc="-1" dirty="0">
                <a:solidFill>
                  <a:srgbClr val="009ED0"/>
                </a:solidFill>
                <a:latin typeface="ABeZeh"/>
                <a:ea typeface="ABeZeh"/>
              </a:rPr>
              <a:t>PRIMER ACTE</a:t>
            </a:r>
            <a:endParaRPr lang="ca-ES-valencia" sz="14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ca-ES" sz="1400" spc="-1" dirty="0">
                <a:solidFill>
                  <a:srgbClr val="000000"/>
                </a:solidFill>
                <a:latin typeface="ABeZeh"/>
                <a:ea typeface="ABeZeh"/>
              </a:rPr>
              <a:t>En</a:t>
            </a:r>
            <a:r>
              <a:rPr lang="ca-ES" sz="1400" b="0" strike="noStrike" spc="-1" dirty="0">
                <a:solidFill>
                  <a:srgbClr val="000000"/>
                </a:solidFill>
                <a:latin typeface="ABeZeh"/>
                <a:ea typeface="ABeZeh"/>
              </a:rPr>
              <a:t> l’escenari, hi ha dos persones que discuteixen en un supermercat.</a:t>
            </a:r>
            <a:endParaRPr lang="ca-ES-valencia" sz="1400" b="0" strike="noStrike" spc="-1" dirty="0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601"/>
              </a:spcBef>
            </a:pPr>
            <a:r>
              <a:rPr lang="ca-ES" sz="1400" b="1" strike="noStrike" spc="-1" dirty="0">
                <a:solidFill>
                  <a:srgbClr val="E28C00"/>
                </a:solidFill>
                <a:latin typeface="ABeZeh"/>
                <a:ea typeface="ABeZeh"/>
              </a:rPr>
              <a:t>Escena 2</a:t>
            </a:r>
            <a:endParaRPr lang="ca-ES-valencia" sz="14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ca-ES" sz="1400" b="1" strike="noStrike" spc="-1" dirty="0">
                <a:solidFill>
                  <a:srgbClr val="000000"/>
                </a:solidFill>
                <a:latin typeface="ABeZeh"/>
                <a:ea typeface="ABeZeh"/>
              </a:rPr>
              <a:t>MARC</a:t>
            </a:r>
            <a:r>
              <a:rPr lang="ca-ES" sz="1400" b="0" strike="noStrike" spc="-1" dirty="0">
                <a:solidFill>
                  <a:srgbClr val="000000"/>
                </a:solidFill>
                <a:latin typeface="ABeZeh"/>
                <a:ea typeface="ABeZeh"/>
              </a:rPr>
              <a:t>: Ara no estic segur si aquests són els iogurts que he de comprar…</a:t>
            </a:r>
            <a:endParaRPr lang="ca-ES-valencia" sz="14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ca-ES" sz="1400" b="1" strike="noStrike" spc="-1" dirty="0">
                <a:solidFill>
                  <a:srgbClr val="000000"/>
                </a:solidFill>
                <a:latin typeface="ABeZeh"/>
                <a:ea typeface="ABeZeh"/>
              </a:rPr>
              <a:t>ROC</a:t>
            </a:r>
            <a:r>
              <a:rPr lang="ca-ES" sz="1400" b="0" strike="noStrike" spc="-1" dirty="0">
                <a:solidFill>
                  <a:srgbClr val="000000"/>
                </a:solidFill>
                <a:latin typeface="ABeZeh"/>
                <a:ea typeface="ABeZeh"/>
              </a:rPr>
              <a:t>: (</a:t>
            </a:r>
            <a:r>
              <a:rPr lang="ca-ES" sz="1400" b="0" i="1" strike="noStrike" spc="-1" dirty="0">
                <a:solidFill>
                  <a:srgbClr val="000000"/>
                </a:solidFill>
                <a:latin typeface="ABeZeh"/>
                <a:ea typeface="ABeZeh"/>
              </a:rPr>
              <a:t>Fa cara d’estar a punt de perdre </a:t>
            </a:r>
            <a:r>
              <a:rPr lang="ca-ES" sz="1400" b="0" i="1" strike="noStrike" spc="-1">
                <a:solidFill>
                  <a:srgbClr val="000000"/>
                </a:solidFill>
                <a:latin typeface="ABeZeh"/>
                <a:ea typeface="ABeZeh"/>
              </a:rPr>
              <a:t>la paciència.) </a:t>
            </a:r>
            <a:r>
              <a:rPr lang="ca-ES" sz="1400" b="0" strike="noStrike" spc="-1" dirty="0">
                <a:solidFill>
                  <a:srgbClr val="000000"/>
                </a:solidFill>
                <a:latin typeface="ABeZeh"/>
                <a:ea typeface="ABeZeh"/>
              </a:rPr>
              <a:t>Doncs mira que ens hem passat mitja hora mirant la nevera dels iogurts. </a:t>
            </a:r>
            <a:endParaRPr lang="ca-ES-valencia" sz="14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2" name="Picture 10"/>
          <p:cNvPicPr/>
          <p:nvPr/>
        </p:nvPicPr>
        <p:blipFill>
          <a:blip r:embed="rId5" cstate="print"/>
          <a:stretch/>
        </p:blipFill>
        <p:spPr>
          <a:xfrm>
            <a:off x="3414582" y="4846590"/>
            <a:ext cx="1097315" cy="652500"/>
          </a:xfrm>
          <a:prstGeom prst="rect">
            <a:avLst/>
          </a:prstGeom>
          <a:ln w="0">
            <a:noFill/>
          </a:ln>
        </p:spPr>
      </p:pic>
      <p:sp>
        <p:nvSpPr>
          <p:cNvPr id="103" name="Ondertitel 2"/>
          <p:cNvSpPr/>
          <p:nvPr/>
        </p:nvSpPr>
        <p:spPr>
          <a:xfrm>
            <a:off x="393840" y="2994840"/>
            <a:ext cx="3571920" cy="50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ca-ES" sz="1600" b="1" strike="noStrike" spc="-1" dirty="0">
                <a:solidFill>
                  <a:srgbClr val="333333"/>
                </a:solidFill>
                <a:latin typeface="ABeZeh"/>
                <a:ea typeface="ABeZeh"/>
              </a:rPr>
              <a:t>6. Completa amb </a:t>
            </a:r>
            <a:r>
              <a:rPr lang="ca-ES" sz="1600" b="1" strike="noStrike" spc="-1" dirty="0">
                <a:solidFill>
                  <a:srgbClr val="009ED0"/>
                </a:solidFill>
                <a:latin typeface="ABeZeh"/>
                <a:ea typeface="ABeZeh"/>
              </a:rPr>
              <a:t>s</a:t>
            </a:r>
            <a:r>
              <a:rPr lang="ca-ES" sz="1600" b="1" strike="noStrike" spc="-1" dirty="0">
                <a:solidFill>
                  <a:srgbClr val="333333"/>
                </a:solidFill>
                <a:latin typeface="ABeZeh"/>
                <a:ea typeface="ABeZeh"/>
              </a:rPr>
              <a:t> o </a:t>
            </a:r>
            <a:r>
              <a:rPr lang="ca-ES" sz="1600" b="1" strike="noStrike" spc="-1" dirty="0">
                <a:solidFill>
                  <a:srgbClr val="009ED0"/>
                </a:solidFill>
                <a:latin typeface="ABeZeh"/>
                <a:ea typeface="ABeZeh"/>
              </a:rPr>
              <a:t>z</a:t>
            </a:r>
            <a:r>
              <a:rPr lang="ca-ES" sz="1600" b="0" strike="noStrike" spc="-1" dirty="0">
                <a:solidFill>
                  <a:srgbClr val="000000"/>
                </a:solidFill>
                <a:latin typeface="ABeZeh"/>
                <a:ea typeface="ABeZeh"/>
              </a:rPr>
              <a:t>. </a:t>
            </a:r>
            <a:r>
              <a:rPr lang="ca-ES" sz="1600" b="0" strike="noStrike" spc="-1" dirty="0">
                <a:solidFill>
                  <a:srgbClr val="333333"/>
                </a:solidFill>
                <a:latin typeface="ABeZeh"/>
                <a:ea typeface="ABeZeh"/>
              </a:rPr>
              <a:t>(1,5 punts)</a:t>
            </a:r>
            <a:endParaRPr lang="ca-ES-valencia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CuadroTexto 16"/>
          <p:cNvSpPr/>
          <p:nvPr/>
        </p:nvSpPr>
        <p:spPr>
          <a:xfrm>
            <a:off x="863640" y="3634057"/>
            <a:ext cx="5938200" cy="30632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ca-ES" sz="1400" b="0" strike="noStrike" spc="-1" dirty="0">
                <a:solidFill>
                  <a:srgbClr val="000000"/>
                </a:solidFill>
                <a:latin typeface="ABeZeh"/>
              </a:rPr>
              <a:t>trape</a:t>
            </a:r>
            <a:r>
              <a:rPr lang="ca-ES" sz="1400" b="0" strike="noStrike" spc="-1" dirty="0">
                <a:solidFill>
                  <a:srgbClr val="A6A6A6"/>
                </a:solidFill>
                <a:latin typeface="ABeZeh"/>
              </a:rPr>
              <a:t>__</a:t>
            </a:r>
            <a:r>
              <a:rPr lang="ca-ES" sz="1400" b="0" strike="noStrike" spc="-1" dirty="0">
                <a:solidFill>
                  <a:srgbClr val="000000"/>
                </a:solidFill>
                <a:latin typeface="ABeZeh"/>
              </a:rPr>
              <a:t>ista             pin</a:t>
            </a:r>
            <a:r>
              <a:rPr lang="ca-ES" sz="1400" b="0" strike="noStrike" spc="-1" dirty="0">
                <a:solidFill>
                  <a:srgbClr val="A6A6A6"/>
                </a:solidFill>
                <a:latin typeface="ABeZeh"/>
              </a:rPr>
              <a:t>__</a:t>
            </a:r>
            <a:r>
              <a:rPr lang="ca-ES" sz="1400" b="0" strike="noStrike" spc="-1" dirty="0">
                <a:solidFill>
                  <a:srgbClr val="000000"/>
                </a:solidFill>
                <a:latin typeface="ABeZeh"/>
              </a:rPr>
              <a:t>ell 	      co</a:t>
            </a:r>
            <a:r>
              <a:rPr lang="ca-ES" sz="1400" b="0" strike="noStrike" spc="-1" dirty="0">
                <a:solidFill>
                  <a:srgbClr val="A6A6A6"/>
                </a:solidFill>
                <a:latin typeface="ABeZeh"/>
              </a:rPr>
              <a:t>__</a:t>
            </a:r>
            <a:r>
              <a:rPr lang="ca-ES" sz="1400" b="0" strike="noStrike" spc="-1" dirty="0">
                <a:solidFill>
                  <a:srgbClr val="000000"/>
                </a:solidFill>
                <a:latin typeface="ABeZeh"/>
              </a:rPr>
              <a:t>ines            on</a:t>
            </a:r>
            <a:r>
              <a:rPr lang="ca-ES" sz="1400" b="0" strike="noStrike" spc="-1" dirty="0">
                <a:solidFill>
                  <a:srgbClr val="A6A6A6"/>
                </a:solidFill>
                <a:latin typeface="ABeZeh"/>
              </a:rPr>
              <a:t>__</a:t>
            </a:r>
            <a:r>
              <a:rPr lang="ca-ES" sz="1400" b="0" strike="noStrike" spc="-1" dirty="0">
                <a:solidFill>
                  <a:srgbClr val="000000"/>
                </a:solidFill>
                <a:latin typeface="ABeZeh"/>
              </a:rPr>
              <a:t>e</a:t>
            </a:r>
            <a:endParaRPr lang="ca-ES-valencia" sz="14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7" ma:contentTypeDescription="Crear nuevo documento." ma:contentTypeScope="" ma:versionID="832bbea41d5ced11d6f7cf65b8bcd08e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a4fdee71dfe44027e09985fb67d21b83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B61DAF4-3419-4717-ABA7-D6FACDCE9CDF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customXml/itemProps2.xml><?xml version="1.0" encoding="utf-8"?>
<ds:datastoreItem xmlns:ds="http://schemas.openxmlformats.org/officeDocument/2006/customXml" ds:itemID="{C5C2DD99-6DF1-4755-8F59-6E29D8C90F7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BAF86BE-B1F0-4EC8-9073-E6AD1CB72EAE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369</TotalTime>
  <Words>358</Words>
  <Application>Microsoft Office PowerPoint</Application>
  <PresentationFormat>Personalizado</PresentationFormat>
  <Paragraphs>66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10" baseType="lpstr">
      <vt:lpstr>ABeZeh</vt:lpstr>
      <vt:lpstr>Arial</vt:lpstr>
      <vt:lpstr>Calibri</vt:lpstr>
      <vt:lpstr>Calibri Light</vt:lpstr>
      <vt:lpstr>Symbol</vt:lpstr>
      <vt:lpstr>Times New Roman</vt:lpstr>
      <vt:lpstr>Wingdings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Laura Sanz Guzmán</dc:creator>
  <cp:lastModifiedBy>Nuria Esteban Sanchez</cp:lastModifiedBy>
  <cp:revision>38</cp:revision>
  <dcterms:created xsi:type="dcterms:W3CDTF">2022-09-06T23:28:54Z</dcterms:created>
  <dcterms:modified xsi:type="dcterms:W3CDTF">2024-01-08T12:42:01Z</dcterms:modified>
  <dc:language>ca-ES-valencia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  <property fmtid="{D5CDD505-2E9C-101B-9397-08002B2CF9AE}" pid="4" name="PresentationFormat">
    <vt:lpwstr>Personalizado</vt:lpwstr>
  </property>
  <property fmtid="{D5CDD505-2E9C-101B-9397-08002B2CF9AE}" pid="5" name="Slides">
    <vt:i4>2</vt:i4>
  </property>
</Properties>
</file>