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4472C4"/>
    <a:srgbClr val="FFF7E1"/>
    <a:srgbClr val="FFFBEF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C30E77-595D-E179-DC90-046FA28054C6}" v="13" dt="2022-09-07T18:35:32.893"/>
    <p1510:client id="{24F38AE6-C8B5-5D65-BC00-7939B17AA4B9}" v="47" dt="2023-12-30T10:12:17.444"/>
    <p1510:client id="{90995DF9-0B0E-BAFC-1F61-479FB2A23758}" v="47" dt="2022-08-01T09:07:19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108"/>
      </p:cViewPr>
      <p:guideLst>
        <p:guide orient="horz" pos="482"/>
        <p:guide pos="728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90995DF9-0B0E-BAFC-1F61-479FB2A23758}"/>
    <pc:docChg chg="modSld">
      <pc:chgData name="Viviana Saavedra" userId="S::viviana.saavedra@snappet.org::aa95fd6c-3033-4ac3-a8a2-8731ac2a924c" providerId="AD" clId="Web-{90995DF9-0B0E-BAFC-1F61-479FB2A23758}" dt="2022-08-01T09:07:17.922" v="43"/>
      <pc:docMkLst>
        <pc:docMk/>
      </pc:docMkLst>
      <pc:sldChg chg="modSp">
        <pc:chgData name="Viviana Saavedra" userId="S::viviana.saavedra@snappet.org::aa95fd6c-3033-4ac3-a8a2-8731ac2a924c" providerId="AD" clId="Web-{90995DF9-0B0E-BAFC-1F61-479FB2A23758}" dt="2022-08-01T09:07:17.922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90995DF9-0B0E-BAFC-1F61-479FB2A23758}" dt="2022-08-01T09:07:17.922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24F38AE6-C8B5-5D65-BC00-7939B17AA4B9}"/>
    <pc:docChg chg="modSld">
      <pc:chgData name="Ibán Useros Revesado" userId="S::iban.useros@snappet.org::abd66825-fb6e-44f2-9656-96bf8eac36ac" providerId="AD" clId="Web-{24F38AE6-C8B5-5D65-BC00-7939B17AA4B9}" dt="2023-12-30T10:12:13.740" v="41"/>
      <pc:docMkLst>
        <pc:docMk/>
      </pc:docMkLst>
      <pc:sldChg chg="modSp">
        <pc:chgData name="Ibán Useros Revesado" userId="S::iban.useros@snappet.org::abd66825-fb6e-44f2-9656-96bf8eac36ac" providerId="AD" clId="Web-{24F38AE6-C8B5-5D65-BC00-7939B17AA4B9}" dt="2023-12-30T10:12:13.740" v="41"/>
        <pc:sldMkLst>
          <pc:docMk/>
          <pc:sldMk cId="1802548540" sldId="264"/>
        </pc:sldMkLst>
        <pc:graphicFrameChg chg="mod modGraphic">
          <ac:chgData name="Ibán Useros Revesado" userId="S::iban.useros@snappet.org::abd66825-fb6e-44f2-9656-96bf8eac36ac" providerId="AD" clId="Web-{24F38AE6-C8B5-5D65-BC00-7939B17AA4B9}" dt="2023-12-30T10:12:13.740" v="4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3C30E77-595D-E179-DC90-046FA28054C6}"/>
    <pc:docChg chg="modSld">
      <pc:chgData name="Maria Del Mar Mañas Martinez" userId="S::maria.manas@snappet.org::67f3acc2-0360-426e-ba56-ef4e224d080b" providerId="AD" clId="Web-{23C30E77-595D-E179-DC90-046FA28054C6}" dt="2022-09-07T18:35:32.893" v="7"/>
      <pc:docMkLst>
        <pc:docMk/>
      </pc:docMkLst>
      <pc:sldChg chg="modSp">
        <pc:chgData name="Maria Del Mar Mañas Martinez" userId="S::maria.manas@snappet.org::67f3acc2-0360-426e-ba56-ef4e224d080b" providerId="AD" clId="Web-{23C30E77-595D-E179-DC90-046FA28054C6}" dt="2022-09-07T18:35:11.564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3C30E77-595D-E179-DC90-046FA28054C6}" dt="2022-09-07T18:35:11.564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3C30E77-595D-E179-DC90-046FA28054C6}" dt="2022-09-07T18:35:32.893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23C30E77-595D-E179-DC90-046FA28054C6}" dt="2022-09-07T18:35:32.893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82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495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 10 lecciones que tienen como propósito desarrollar habilidades y modos de pensar basados en la comprensión, la representación y el uso flexible de las operaciones.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las operaciones para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b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10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Bloques y cubos de números.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7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69553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314593"/>
              </p:ext>
            </p:extLst>
          </p:nvPr>
        </p:nvGraphicFramePr>
        <p:xfrm>
          <a:off x="613764" y="1084464"/>
          <a:ext cx="10721961" cy="1476253"/>
        </p:xfrm>
        <a:graphic>
          <a:graphicData uri="http://schemas.openxmlformats.org/drawingml/2006/table">
            <a:tbl>
              <a:tblPr firstRow="1" firstCol="1" bandRow="1"/>
              <a:tblGrid>
                <a:gridCol w="3872511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063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871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32630"/>
                  </a:ext>
                </a:extLst>
              </a:tr>
              <a:tr h="118911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3.2.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Suma y resta de números naturales resueltas con flexibilidad y sentido: utilidad en situaciones contextualizadas, estrategias y herramientas de resolución y propiedades.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Identificación de las mismas como operaciones inversas. 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66690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10091"/>
              </p:ext>
            </p:extLst>
          </p:nvPr>
        </p:nvGraphicFramePr>
        <p:xfrm>
          <a:off x="704168" y="813067"/>
          <a:ext cx="10783664" cy="336274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90209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1.2. Proporcionar ejemplos de representaciones de situaciones problematizadas sencillas, con recursos manipulativos y gráficos que ayuden en la resolución de un problema de la vida cotidiana.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784615"/>
                  </a:ext>
                </a:extLst>
              </a:tr>
              <a:tr h="90209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Emplear algunas estrategias adecuadas en la resolución de problemas.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a problemas, de forma guiada, aplicando estrategias básicas de resolución.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2.3. Describir verbalmente la idoneidad de las soluciones de un problema a partir de las preguntas previamente planteadas.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105877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 Dar ejemplos de problemas a partir de situaciones cotidianas que se resuelven matemáticamente.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754758"/>
              </p:ext>
            </p:extLst>
          </p:nvPr>
        </p:nvGraphicFramePr>
        <p:xfrm>
          <a:off x="263237" y="845177"/>
          <a:ext cx="11299110" cy="3976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50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957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17657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59081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dos cifras y una hasta 100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942. Sumar entre decenas.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hasta 100 con la recta numérica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69. Sumar y restar por encima de la decena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en la recta numérica.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por encima de la decena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943. Sumar y restar hasta 100 por encima de la decena.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hasta 100 sin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 Sumar hasta 100 sin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3.2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28068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hasta 100 sin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75. Restar hasta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100 sin llevadas.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08916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 2.3. Asegurar la validez de las soluciones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un problema y su coherencia con el contexto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2.3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21649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943565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10-13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090698"/>
              </p:ext>
            </p:extLst>
          </p:nvPr>
        </p:nvGraphicFramePr>
        <p:xfrm>
          <a:off x="263237" y="845177"/>
          <a:ext cx="11323174" cy="41464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2764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3153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1570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8314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números sin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491. Sumar tres números hasta 100 sin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3.2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hasta 100 con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81. Sumar hasta 100 con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números hasta 100 con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494. Sumar tres números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hasta 100 con llevadas.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3.2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Comprobar el resultado de restas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257. Comprobar el resultado de restas.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 2.3. Asegurar la validez de las soluciones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un problema y su coherencia con el contexto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2.3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29576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de </a:t>
                      </a:r>
                      <a:b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cifras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145. Sumar hasta 1000 con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08916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21649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943565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10-13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3901556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8AEB0-6BE8-4F29-8D82-399799DE934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E5F3250D-91B0-44E8-85E7-4A74A65116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C5115A-2BD6-4F4D-8102-33E5854B78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3430</TotalTime>
  <Words>1297</Words>
  <Application>Microsoft Office PowerPoint</Application>
  <PresentationFormat>Panorámica</PresentationFormat>
  <Paragraphs>261</Paragraphs>
  <Slides>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262</cp:revision>
  <dcterms:created xsi:type="dcterms:W3CDTF">2022-06-17T12:01:50Z</dcterms:created>
  <dcterms:modified xsi:type="dcterms:W3CDTF">2023-12-30T10:12:21Z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