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4"/>
  </p:sldMasterIdLst>
  <p:notesMasterIdLst>
    <p:notesMasterId r:id="rId11"/>
  </p:notesMasterIdLst>
  <p:sldIdLst>
    <p:sldId id="260" r:id="rId5"/>
    <p:sldId id="267" r:id="rId6"/>
    <p:sldId id="259" r:id="rId7"/>
    <p:sldId id="257" r:id="rId8"/>
    <p:sldId id="264" r:id="rId9"/>
    <p:sldId id="268" r:id="rId10"/>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527" userDrawn="1">
          <p15:clr>
            <a:srgbClr val="A4A3A4"/>
          </p15:clr>
        </p15:guide>
        <p15:guide id="2" pos="7378"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ndrea Saavedra" initials="AS" lastIdx="1" clrIdx="0">
    <p:extLst>
      <p:ext uri="{19B8F6BF-5375-455C-9EA6-DF929625EA0E}">
        <p15:presenceInfo xmlns:p15="http://schemas.microsoft.com/office/powerpoint/2012/main" userId="Andrea Saavedra"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9EBF5"/>
    <a:srgbClr val="E3F3F9"/>
    <a:srgbClr val="FFFFFF"/>
    <a:srgbClr val="E7F5FA"/>
    <a:srgbClr val="F2A998"/>
    <a:srgbClr val="FFCCFF"/>
    <a:srgbClr val="F7CBC1"/>
    <a:srgbClr val="FCECE8"/>
    <a:srgbClr val="F513AA"/>
    <a:srgbClr val="DEEBF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C33B7A5-25F5-13BA-3E48-043A679C6C61}" v="60" dt="2022-08-01T09:14:07.048"/>
    <p1510:client id="{534E836A-DAEE-8C59-5429-1D0E0641654F}" v="80" dt="2022-09-06T10:48:41.678"/>
    <p1510:client id="{92D7FBF7-02DF-6422-7CEB-C138DD9D660C}" v="41" dt="2022-09-07T18:49:04.848"/>
    <p1510:client id="{BBBC507E-C74B-9F9E-F91C-419FF9C05CAA}" v="39" dt="2023-12-30T11:08:00.420"/>
  </p1510:revLst>
</p1510:revInfo>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Estilo medio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8799B23B-EC83-4686-B30A-512413B5E67A}" styleName="Estilo claro 3 - Acento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3B4B98B0-60AC-42C2-AFA5-B58CD77FA1E5}" styleName="Estilo claro 1 - Acento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E3FDE45-AF77-4B5C-9715-49D594BDF05E}" styleName="Estilo claro 1 - Acento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8A107856-5554-42FB-B03E-39F5DBC370BA}" styleName="Estilo medio 4 - Énfasis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22838BEF-8BB2-4498-84A7-C5851F593DF1}" styleName="Estilo medio 4 - Énfasis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69CF1AB2-1976-4502-BF36-3FF5EA218861}" styleName="Estilo medio 4 - Énfasis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5FD0F851-EC5A-4D38-B0AD-8093EC10F338}" styleName="Estilo claro 1 - Acento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C89EF96-8CEA-46FF-86C4-4CE0E7609802}" styleName="Estilo claro 3 - Acento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BDBED569-4797-4DF1-A0F4-6AAB3CD982D8}" styleName="Estilo claro 3 - Acento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527"/>
        <p:guide pos="7378"/>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presProps" Target="presProps.xml"/><Relationship Id="rId18" Type="http://schemas.microsoft.com/office/2015/10/relationships/revisionInfo" Target="revisionInfo.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commentAuthors" Target="commentAuthors.xml"/><Relationship Id="rId17"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theme" Target="theme/theme1.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Viviana Saavedra" userId="S::viviana.saavedra@snappet.org::aa95fd6c-3033-4ac3-a8a2-8731ac2a924c" providerId="AD" clId="Web-{534E836A-DAEE-8C59-5429-1D0E0641654F}"/>
    <pc:docChg chg="modSld">
      <pc:chgData name="Viviana Saavedra" userId="S::viviana.saavedra@snappet.org::aa95fd6c-3033-4ac3-a8a2-8731ac2a924c" providerId="AD" clId="Web-{534E836A-DAEE-8C59-5429-1D0E0641654F}" dt="2022-09-06T10:48:40.256" v="75"/>
      <pc:docMkLst>
        <pc:docMk/>
      </pc:docMkLst>
      <pc:sldChg chg="modSp">
        <pc:chgData name="Viviana Saavedra" userId="S::viviana.saavedra@snappet.org::aa95fd6c-3033-4ac3-a8a2-8731ac2a924c" providerId="AD" clId="Web-{534E836A-DAEE-8C59-5429-1D0E0641654F}" dt="2022-09-06T10:48:40.256" v="75"/>
        <pc:sldMkLst>
          <pc:docMk/>
          <pc:sldMk cId="4246496678" sldId="268"/>
        </pc:sldMkLst>
        <pc:graphicFrameChg chg="mod modGraphic">
          <ac:chgData name="Viviana Saavedra" userId="S::viviana.saavedra@snappet.org::aa95fd6c-3033-4ac3-a8a2-8731ac2a924c" providerId="AD" clId="Web-{534E836A-DAEE-8C59-5429-1D0E0641654F}" dt="2022-09-06T10:48:40.256" v="75"/>
          <ac:graphicFrameMkLst>
            <pc:docMk/>
            <pc:sldMk cId="4246496678" sldId="268"/>
            <ac:graphicFrameMk id="2" creationId="{B081A45C-1D03-8586-4416-5C083A96082A}"/>
          </ac:graphicFrameMkLst>
        </pc:graphicFrameChg>
      </pc:sldChg>
    </pc:docChg>
  </pc:docChgLst>
  <pc:docChgLst>
    <pc:chgData name="Maria Del Mar Mañas Martinez" userId="S::maria.manas@snappet.org::67f3acc2-0360-426e-ba56-ef4e224d080b" providerId="AD" clId="Web-{92D7FBF7-02DF-6422-7CEB-C138DD9D660C}"/>
    <pc:docChg chg="modSld">
      <pc:chgData name="Maria Del Mar Mañas Martinez" userId="S::maria.manas@snappet.org::67f3acc2-0360-426e-ba56-ef4e224d080b" providerId="AD" clId="Web-{92D7FBF7-02DF-6422-7CEB-C138DD9D660C}" dt="2022-09-07T18:48:53.801" v="31"/>
      <pc:docMkLst>
        <pc:docMk/>
      </pc:docMkLst>
      <pc:sldChg chg="modSp">
        <pc:chgData name="Maria Del Mar Mañas Martinez" userId="S::maria.manas@snappet.org::67f3acc2-0360-426e-ba56-ef4e224d080b" providerId="AD" clId="Web-{92D7FBF7-02DF-6422-7CEB-C138DD9D660C}" dt="2022-09-07T18:48:30.753" v="27"/>
        <pc:sldMkLst>
          <pc:docMk/>
          <pc:sldMk cId="1333967645" sldId="259"/>
        </pc:sldMkLst>
        <pc:graphicFrameChg chg="mod modGraphic">
          <ac:chgData name="Maria Del Mar Mañas Martinez" userId="S::maria.manas@snappet.org::67f3acc2-0360-426e-ba56-ef4e224d080b" providerId="AD" clId="Web-{92D7FBF7-02DF-6422-7CEB-C138DD9D660C}" dt="2022-09-07T18:48:30.753" v="27"/>
          <ac:graphicFrameMkLst>
            <pc:docMk/>
            <pc:sldMk cId="1333967645" sldId="259"/>
            <ac:graphicFrameMk id="2" creationId="{457224D1-104C-F8A9-EB45-2067343875DC}"/>
          </ac:graphicFrameMkLst>
        </pc:graphicFrameChg>
      </pc:sldChg>
      <pc:sldChg chg="modSp">
        <pc:chgData name="Maria Del Mar Mañas Martinez" userId="S::maria.manas@snappet.org::67f3acc2-0360-426e-ba56-ef4e224d080b" providerId="AD" clId="Web-{92D7FBF7-02DF-6422-7CEB-C138DD9D660C}" dt="2022-09-07T18:48:53.801" v="31"/>
        <pc:sldMkLst>
          <pc:docMk/>
          <pc:sldMk cId="4246496678" sldId="268"/>
        </pc:sldMkLst>
        <pc:graphicFrameChg chg="mod modGraphic">
          <ac:chgData name="Maria Del Mar Mañas Martinez" userId="S::maria.manas@snappet.org::67f3acc2-0360-426e-ba56-ef4e224d080b" providerId="AD" clId="Web-{92D7FBF7-02DF-6422-7CEB-C138DD9D660C}" dt="2022-09-07T18:48:53.801" v="31"/>
          <ac:graphicFrameMkLst>
            <pc:docMk/>
            <pc:sldMk cId="4246496678" sldId="268"/>
            <ac:graphicFrameMk id="2" creationId="{B081A45C-1D03-8586-4416-5C083A96082A}"/>
          </ac:graphicFrameMkLst>
        </pc:graphicFrameChg>
      </pc:sldChg>
    </pc:docChg>
  </pc:docChgLst>
  <pc:docChgLst>
    <pc:chgData name="Ibán Useros Revesado" userId="S::iban.useros@snappet.org::abd66825-fb6e-44f2-9656-96bf8eac36ac" providerId="AD" clId="Web-{BBBC507E-C74B-9F9E-F91C-419FF9C05CAA}"/>
    <pc:docChg chg="modSld">
      <pc:chgData name="Ibán Useros Revesado" userId="S::iban.useros@snappet.org::abd66825-fb6e-44f2-9656-96bf8eac36ac" providerId="AD" clId="Web-{BBBC507E-C74B-9F9E-F91C-419FF9C05CAA}" dt="2023-12-30T11:08:00.311" v="0"/>
      <pc:docMkLst>
        <pc:docMk/>
      </pc:docMkLst>
      <pc:sldChg chg="modSp">
        <pc:chgData name="Ibán Useros Revesado" userId="S::iban.useros@snappet.org::abd66825-fb6e-44f2-9656-96bf8eac36ac" providerId="AD" clId="Web-{BBBC507E-C74B-9F9E-F91C-419FF9C05CAA}" dt="2023-12-30T11:08:00.311" v="0"/>
        <pc:sldMkLst>
          <pc:docMk/>
          <pc:sldMk cId="4246496678" sldId="268"/>
        </pc:sldMkLst>
        <pc:graphicFrameChg chg="modGraphic">
          <ac:chgData name="Ibán Useros Revesado" userId="S::iban.useros@snappet.org::abd66825-fb6e-44f2-9656-96bf8eac36ac" providerId="AD" clId="Web-{BBBC507E-C74B-9F9E-F91C-419FF9C05CAA}" dt="2023-12-30T11:08:00.311" v="0"/>
          <ac:graphicFrameMkLst>
            <pc:docMk/>
            <pc:sldMk cId="4246496678" sldId="268"/>
            <ac:graphicFrameMk id="2" creationId="{B081A45C-1D03-8586-4416-5C083A96082A}"/>
          </ac:graphicFrameMkLst>
        </pc:graphicFrameChg>
      </pc:sldChg>
    </pc:docChg>
  </pc:docChgLst>
  <pc:docChgLst>
    <pc:chgData name="Viviana Saavedra" userId="S::viviana.saavedra@snappet.org::aa95fd6c-3033-4ac3-a8a2-8731ac2a924c" providerId="AD" clId="Web-{2C33B7A5-25F5-13BA-3E48-043A679C6C61}"/>
    <pc:docChg chg="modSld">
      <pc:chgData name="Viviana Saavedra" userId="S::viviana.saavedra@snappet.org::aa95fd6c-3033-4ac3-a8a2-8731ac2a924c" providerId="AD" clId="Web-{2C33B7A5-25F5-13BA-3E48-043A679C6C61}" dt="2022-08-01T09:14:05.064" v="55"/>
      <pc:docMkLst>
        <pc:docMk/>
      </pc:docMkLst>
      <pc:sldChg chg="modSp">
        <pc:chgData name="Viviana Saavedra" userId="S::viviana.saavedra@snappet.org::aa95fd6c-3033-4ac3-a8a2-8731ac2a924c" providerId="AD" clId="Web-{2C33B7A5-25F5-13BA-3E48-043A679C6C61}" dt="2022-08-01T09:14:05.064" v="55"/>
        <pc:sldMkLst>
          <pc:docMk/>
          <pc:sldMk cId="1333967645" sldId="259"/>
        </pc:sldMkLst>
        <pc:graphicFrameChg chg="mod modGraphic">
          <ac:chgData name="Viviana Saavedra" userId="S::viviana.saavedra@snappet.org::aa95fd6c-3033-4ac3-a8a2-8731ac2a924c" providerId="AD" clId="Web-{2C33B7A5-25F5-13BA-3E48-043A679C6C61}" dt="2022-08-01T09:14:05.064" v="55"/>
          <ac:graphicFrameMkLst>
            <pc:docMk/>
            <pc:sldMk cId="1333967645" sldId="259"/>
            <ac:graphicFrameMk id="2" creationId="{457224D1-104C-F8A9-EB45-2067343875DC}"/>
          </ac:graphicFrameMkLst>
        </pc:graphicFrame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2C30E22-D56C-41A7-9D38-4C519B159C9D}" type="datetimeFigureOut">
              <a:rPr lang="es-ES" smtClean="0"/>
              <a:t>30/12/2023</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505D998-D497-4EE0-82E8-66AE2FA37093}" type="slidenum">
              <a:rPr lang="es-ES" smtClean="0"/>
              <a:t>‹Nº›</a:t>
            </a:fld>
            <a:endParaRPr lang="es-ES"/>
          </a:p>
        </p:txBody>
      </p:sp>
    </p:spTree>
    <p:extLst>
      <p:ext uri="{BB962C8B-B14F-4D97-AF65-F5344CB8AC3E}">
        <p14:creationId xmlns:p14="http://schemas.microsoft.com/office/powerpoint/2010/main" val="7702890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B505D998-D497-4EE0-82E8-66AE2FA37093}" type="slidenum">
              <a:rPr lang="es-ES" smtClean="0"/>
              <a:t>2</a:t>
            </a:fld>
            <a:endParaRPr lang="es-ES"/>
          </a:p>
        </p:txBody>
      </p:sp>
    </p:spTree>
    <p:extLst>
      <p:ext uri="{BB962C8B-B14F-4D97-AF65-F5344CB8AC3E}">
        <p14:creationId xmlns:p14="http://schemas.microsoft.com/office/powerpoint/2010/main" val="17762742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B505D998-D497-4EE0-82E8-66AE2FA37093}" type="slidenum">
              <a:rPr lang="es-ES" smtClean="0"/>
              <a:t>5</a:t>
            </a:fld>
            <a:endParaRPr lang="es-ES"/>
          </a:p>
        </p:txBody>
      </p:sp>
    </p:spTree>
    <p:extLst>
      <p:ext uri="{BB962C8B-B14F-4D97-AF65-F5344CB8AC3E}">
        <p14:creationId xmlns:p14="http://schemas.microsoft.com/office/powerpoint/2010/main" val="40143005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7BC2E56-9E10-9731-3C97-6A7333113D78}"/>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D0939F0E-29B9-7931-0B98-DDFA3D81C2C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F8EA451F-0968-16CB-07DC-7EEBF8101341}"/>
              </a:ext>
            </a:extLst>
          </p:cNvPr>
          <p:cNvSpPr>
            <a:spLocks noGrp="1"/>
          </p:cNvSpPr>
          <p:nvPr>
            <p:ph type="dt" sz="half" idx="10"/>
          </p:nvPr>
        </p:nvSpPr>
        <p:spPr/>
        <p:txBody>
          <a:bodyPr/>
          <a:lstStyle/>
          <a:p>
            <a:fld id="{03705701-BE03-4ABB-BAF8-2155FB4D3D31}" type="datetimeFigureOut">
              <a:rPr lang="es-ES" smtClean="0"/>
              <a:t>30/12/2023</a:t>
            </a:fld>
            <a:endParaRPr lang="es-ES"/>
          </a:p>
        </p:txBody>
      </p:sp>
      <p:sp>
        <p:nvSpPr>
          <p:cNvPr id="5" name="Marcador de pie de página 4">
            <a:extLst>
              <a:ext uri="{FF2B5EF4-FFF2-40B4-BE49-F238E27FC236}">
                <a16:creationId xmlns:a16="http://schemas.microsoft.com/office/drawing/2014/main" id="{09B7C29C-0E43-401C-BB41-CBC54F20317A}"/>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D4FF359-DB59-FD44-39BC-F62EB1912376}"/>
              </a:ext>
            </a:extLst>
          </p:cNvPr>
          <p:cNvSpPr>
            <a:spLocks noGrp="1"/>
          </p:cNvSpPr>
          <p:nvPr>
            <p:ph type="sldNum" sz="quarter" idx="12"/>
          </p:nvPr>
        </p:nvSpPr>
        <p:spPr/>
        <p:txBody>
          <a:bodyPr/>
          <a:lstStyle/>
          <a:p>
            <a:fld id="{A07AC6A5-4653-4A53-88B2-0F3C41CD0784}" type="slidenum">
              <a:rPr lang="es-ES" smtClean="0"/>
              <a:t>‹Nº›</a:t>
            </a:fld>
            <a:endParaRPr lang="es-ES"/>
          </a:p>
        </p:txBody>
      </p:sp>
    </p:spTree>
    <p:extLst>
      <p:ext uri="{BB962C8B-B14F-4D97-AF65-F5344CB8AC3E}">
        <p14:creationId xmlns:p14="http://schemas.microsoft.com/office/powerpoint/2010/main" val="962270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8C43BD1-7EFB-AE7F-4BDE-F97BC56C73B4}"/>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F988FE6B-B088-6714-D534-E8EC076F5FBB}"/>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6E4B8D89-20BE-94C9-501C-CFB173D1023B}"/>
              </a:ext>
            </a:extLst>
          </p:cNvPr>
          <p:cNvSpPr>
            <a:spLocks noGrp="1"/>
          </p:cNvSpPr>
          <p:nvPr>
            <p:ph type="dt" sz="half" idx="10"/>
          </p:nvPr>
        </p:nvSpPr>
        <p:spPr/>
        <p:txBody>
          <a:bodyPr/>
          <a:lstStyle/>
          <a:p>
            <a:fld id="{03705701-BE03-4ABB-BAF8-2155FB4D3D31}" type="datetimeFigureOut">
              <a:rPr lang="es-ES" smtClean="0"/>
              <a:t>30/12/2023</a:t>
            </a:fld>
            <a:endParaRPr lang="es-ES"/>
          </a:p>
        </p:txBody>
      </p:sp>
      <p:sp>
        <p:nvSpPr>
          <p:cNvPr id="5" name="Marcador de pie de página 4">
            <a:extLst>
              <a:ext uri="{FF2B5EF4-FFF2-40B4-BE49-F238E27FC236}">
                <a16:creationId xmlns:a16="http://schemas.microsoft.com/office/drawing/2014/main" id="{4F2AD9EA-81B9-E2FA-9747-EDE2A739BC22}"/>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6F44B21A-49C0-9DCE-A480-50422680D368}"/>
              </a:ext>
            </a:extLst>
          </p:cNvPr>
          <p:cNvSpPr>
            <a:spLocks noGrp="1"/>
          </p:cNvSpPr>
          <p:nvPr>
            <p:ph type="sldNum" sz="quarter" idx="12"/>
          </p:nvPr>
        </p:nvSpPr>
        <p:spPr/>
        <p:txBody>
          <a:bodyPr/>
          <a:lstStyle/>
          <a:p>
            <a:fld id="{A07AC6A5-4653-4A53-88B2-0F3C41CD0784}" type="slidenum">
              <a:rPr lang="es-ES" smtClean="0"/>
              <a:t>‹Nº›</a:t>
            </a:fld>
            <a:endParaRPr lang="es-ES"/>
          </a:p>
        </p:txBody>
      </p:sp>
    </p:spTree>
    <p:extLst>
      <p:ext uri="{BB962C8B-B14F-4D97-AF65-F5344CB8AC3E}">
        <p14:creationId xmlns:p14="http://schemas.microsoft.com/office/powerpoint/2010/main" val="34231912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1B1AC14-3C32-7A59-7E4A-BE0E078A5DA0}"/>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7A84F499-D031-4362-7A96-7B6477C17FA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16312797-1A45-F994-2E3E-0F2C0BFC0B15}"/>
              </a:ext>
            </a:extLst>
          </p:cNvPr>
          <p:cNvSpPr>
            <a:spLocks noGrp="1"/>
          </p:cNvSpPr>
          <p:nvPr>
            <p:ph type="dt" sz="half" idx="10"/>
          </p:nvPr>
        </p:nvSpPr>
        <p:spPr/>
        <p:txBody>
          <a:bodyPr/>
          <a:lstStyle/>
          <a:p>
            <a:fld id="{03705701-BE03-4ABB-BAF8-2155FB4D3D31}" type="datetimeFigureOut">
              <a:rPr lang="es-ES" smtClean="0"/>
              <a:t>30/12/2023</a:t>
            </a:fld>
            <a:endParaRPr lang="es-ES"/>
          </a:p>
        </p:txBody>
      </p:sp>
      <p:sp>
        <p:nvSpPr>
          <p:cNvPr id="5" name="Marcador de pie de página 4">
            <a:extLst>
              <a:ext uri="{FF2B5EF4-FFF2-40B4-BE49-F238E27FC236}">
                <a16:creationId xmlns:a16="http://schemas.microsoft.com/office/drawing/2014/main" id="{6A5FEB1B-D579-EE8E-BACF-BBC2DD9D1FAA}"/>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CF920A06-9137-A4E0-0DCD-5CD151DC0341}"/>
              </a:ext>
            </a:extLst>
          </p:cNvPr>
          <p:cNvSpPr>
            <a:spLocks noGrp="1"/>
          </p:cNvSpPr>
          <p:nvPr>
            <p:ph type="sldNum" sz="quarter" idx="12"/>
          </p:nvPr>
        </p:nvSpPr>
        <p:spPr/>
        <p:txBody>
          <a:bodyPr/>
          <a:lstStyle/>
          <a:p>
            <a:fld id="{A07AC6A5-4653-4A53-88B2-0F3C41CD0784}" type="slidenum">
              <a:rPr lang="es-ES" smtClean="0"/>
              <a:t>‹Nº›</a:t>
            </a:fld>
            <a:endParaRPr lang="es-ES"/>
          </a:p>
        </p:txBody>
      </p:sp>
    </p:spTree>
    <p:extLst>
      <p:ext uri="{BB962C8B-B14F-4D97-AF65-F5344CB8AC3E}">
        <p14:creationId xmlns:p14="http://schemas.microsoft.com/office/powerpoint/2010/main" val="12715276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40637EA-91B1-F384-CEDB-C1133495B68C}"/>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FF7A6429-A8DF-DA6C-6DF8-D87FBF43E219}"/>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754F0636-A64C-6CD4-A0EB-E4F9EDEFD020}"/>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CD37D0FC-C1EB-3914-91B6-0992B60C554F}"/>
              </a:ext>
            </a:extLst>
          </p:cNvPr>
          <p:cNvSpPr>
            <a:spLocks noGrp="1"/>
          </p:cNvSpPr>
          <p:nvPr>
            <p:ph type="dt" sz="half" idx="10"/>
          </p:nvPr>
        </p:nvSpPr>
        <p:spPr/>
        <p:txBody>
          <a:bodyPr/>
          <a:lstStyle/>
          <a:p>
            <a:fld id="{03705701-BE03-4ABB-BAF8-2155FB4D3D31}" type="datetimeFigureOut">
              <a:rPr lang="es-ES" smtClean="0"/>
              <a:t>30/12/2023</a:t>
            </a:fld>
            <a:endParaRPr lang="es-ES"/>
          </a:p>
        </p:txBody>
      </p:sp>
      <p:sp>
        <p:nvSpPr>
          <p:cNvPr id="6" name="Marcador de pie de página 5">
            <a:extLst>
              <a:ext uri="{FF2B5EF4-FFF2-40B4-BE49-F238E27FC236}">
                <a16:creationId xmlns:a16="http://schemas.microsoft.com/office/drawing/2014/main" id="{456D6ECA-61C5-F443-A01E-01755D3EFB34}"/>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DDFE1867-2143-7639-769F-789F9E1BAFE3}"/>
              </a:ext>
            </a:extLst>
          </p:cNvPr>
          <p:cNvSpPr>
            <a:spLocks noGrp="1"/>
          </p:cNvSpPr>
          <p:nvPr>
            <p:ph type="sldNum" sz="quarter" idx="12"/>
          </p:nvPr>
        </p:nvSpPr>
        <p:spPr/>
        <p:txBody>
          <a:bodyPr/>
          <a:lstStyle/>
          <a:p>
            <a:fld id="{A07AC6A5-4653-4A53-88B2-0F3C41CD0784}" type="slidenum">
              <a:rPr lang="es-ES" smtClean="0"/>
              <a:t>‹Nº›</a:t>
            </a:fld>
            <a:endParaRPr lang="es-ES"/>
          </a:p>
        </p:txBody>
      </p:sp>
    </p:spTree>
    <p:extLst>
      <p:ext uri="{BB962C8B-B14F-4D97-AF65-F5344CB8AC3E}">
        <p14:creationId xmlns:p14="http://schemas.microsoft.com/office/powerpoint/2010/main" val="18580102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50E300D-5AA0-54AD-24F8-EF3285466D79}"/>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436BF078-F66F-D0E3-689B-8DB019216D0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0368AC4F-5836-6676-83BF-E459376BBFB8}"/>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F2129C7C-6433-5B53-7D3F-F56EC666696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121D385E-3EF1-6B35-3903-706FAD42C016}"/>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6DD40D83-8C8B-37AF-9EE1-2454F089AAAD}"/>
              </a:ext>
            </a:extLst>
          </p:cNvPr>
          <p:cNvSpPr>
            <a:spLocks noGrp="1"/>
          </p:cNvSpPr>
          <p:nvPr>
            <p:ph type="dt" sz="half" idx="10"/>
          </p:nvPr>
        </p:nvSpPr>
        <p:spPr/>
        <p:txBody>
          <a:bodyPr/>
          <a:lstStyle/>
          <a:p>
            <a:fld id="{03705701-BE03-4ABB-BAF8-2155FB4D3D31}" type="datetimeFigureOut">
              <a:rPr lang="es-ES" smtClean="0"/>
              <a:t>30/12/2023</a:t>
            </a:fld>
            <a:endParaRPr lang="es-ES"/>
          </a:p>
        </p:txBody>
      </p:sp>
      <p:sp>
        <p:nvSpPr>
          <p:cNvPr id="8" name="Marcador de pie de página 7">
            <a:extLst>
              <a:ext uri="{FF2B5EF4-FFF2-40B4-BE49-F238E27FC236}">
                <a16:creationId xmlns:a16="http://schemas.microsoft.com/office/drawing/2014/main" id="{92869EA6-5FC4-547A-F07B-01F973E40314}"/>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625CF6A9-26AC-DDD8-0213-170DC3ADEAB0}"/>
              </a:ext>
            </a:extLst>
          </p:cNvPr>
          <p:cNvSpPr>
            <a:spLocks noGrp="1"/>
          </p:cNvSpPr>
          <p:nvPr>
            <p:ph type="sldNum" sz="quarter" idx="12"/>
          </p:nvPr>
        </p:nvSpPr>
        <p:spPr/>
        <p:txBody>
          <a:bodyPr/>
          <a:lstStyle/>
          <a:p>
            <a:fld id="{A07AC6A5-4653-4A53-88B2-0F3C41CD0784}" type="slidenum">
              <a:rPr lang="es-ES" smtClean="0"/>
              <a:t>‹Nº›</a:t>
            </a:fld>
            <a:endParaRPr lang="es-ES"/>
          </a:p>
        </p:txBody>
      </p:sp>
    </p:spTree>
    <p:extLst>
      <p:ext uri="{BB962C8B-B14F-4D97-AF65-F5344CB8AC3E}">
        <p14:creationId xmlns:p14="http://schemas.microsoft.com/office/powerpoint/2010/main" val="10357715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4679091-71F1-92F5-436A-29D15B07B18D}"/>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BBDC8C2B-B518-B810-474F-4A2FF90C224D}"/>
              </a:ext>
            </a:extLst>
          </p:cNvPr>
          <p:cNvSpPr>
            <a:spLocks noGrp="1"/>
          </p:cNvSpPr>
          <p:nvPr>
            <p:ph type="dt" sz="half" idx="10"/>
          </p:nvPr>
        </p:nvSpPr>
        <p:spPr/>
        <p:txBody>
          <a:bodyPr/>
          <a:lstStyle/>
          <a:p>
            <a:fld id="{03705701-BE03-4ABB-BAF8-2155FB4D3D31}" type="datetimeFigureOut">
              <a:rPr lang="es-ES" smtClean="0"/>
              <a:t>30/12/2023</a:t>
            </a:fld>
            <a:endParaRPr lang="es-ES"/>
          </a:p>
        </p:txBody>
      </p:sp>
      <p:sp>
        <p:nvSpPr>
          <p:cNvPr id="4" name="Marcador de pie de página 3">
            <a:extLst>
              <a:ext uri="{FF2B5EF4-FFF2-40B4-BE49-F238E27FC236}">
                <a16:creationId xmlns:a16="http://schemas.microsoft.com/office/drawing/2014/main" id="{DF208FC1-F9B4-96DF-0BF0-7F2A30F72EF4}"/>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9376BC1C-5AC9-750C-A2CF-FB7E2612E035}"/>
              </a:ext>
            </a:extLst>
          </p:cNvPr>
          <p:cNvSpPr>
            <a:spLocks noGrp="1"/>
          </p:cNvSpPr>
          <p:nvPr>
            <p:ph type="sldNum" sz="quarter" idx="12"/>
          </p:nvPr>
        </p:nvSpPr>
        <p:spPr/>
        <p:txBody>
          <a:bodyPr/>
          <a:lstStyle/>
          <a:p>
            <a:fld id="{A07AC6A5-4653-4A53-88B2-0F3C41CD0784}" type="slidenum">
              <a:rPr lang="es-ES" smtClean="0"/>
              <a:t>‹Nº›</a:t>
            </a:fld>
            <a:endParaRPr lang="es-ES"/>
          </a:p>
        </p:txBody>
      </p:sp>
    </p:spTree>
    <p:extLst>
      <p:ext uri="{BB962C8B-B14F-4D97-AF65-F5344CB8AC3E}">
        <p14:creationId xmlns:p14="http://schemas.microsoft.com/office/powerpoint/2010/main" val="14653587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F76F901A-23E3-1D8E-EDBD-6483A0A68FE8}"/>
              </a:ext>
            </a:extLst>
          </p:cNvPr>
          <p:cNvSpPr>
            <a:spLocks noGrp="1"/>
          </p:cNvSpPr>
          <p:nvPr>
            <p:ph type="dt" sz="half" idx="10"/>
          </p:nvPr>
        </p:nvSpPr>
        <p:spPr/>
        <p:txBody>
          <a:bodyPr/>
          <a:lstStyle/>
          <a:p>
            <a:fld id="{03705701-BE03-4ABB-BAF8-2155FB4D3D31}" type="datetimeFigureOut">
              <a:rPr lang="es-ES" smtClean="0"/>
              <a:t>30/12/2023</a:t>
            </a:fld>
            <a:endParaRPr lang="es-ES"/>
          </a:p>
        </p:txBody>
      </p:sp>
      <p:sp>
        <p:nvSpPr>
          <p:cNvPr id="3" name="Marcador de pie de página 2">
            <a:extLst>
              <a:ext uri="{FF2B5EF4-FFF2-40B4-BE49-F238E27FC236}">
                <a16:creationId xmlns:a16="http://schemas.microsoft.com/office/drawing/2014/main" id="{152D2E49-2618-F1B0-2883-13C2FD4233D2}"/>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A6325B9E-C98A-D068-D3E5-3F53154C0FF6}"/>
              </a:ext>
            </a:extLst>
          </p:cNvPr>
          <p:cNvSpPr>
            <a:spLocks noGrp="1"/>
          </p:cNvSpPr>
          <p:nvPr>
            <p:ph type="sldNum" sz="quarter" idx="12"/>
          </p:nvPr>
        </p:nvSpPr>
        <p:spPr/>
        <p:txBody>
          <a:bodyPr/>
          <a:lstStyle/>
          <a:p>
            <a:fld id="{A07AC6A5-4653-4A53-88B2-0F3C41CD0784}" type="slidenum">
              <a:rPr lang="es-ES" smtClean="0"/>
              <a:t>‹Nº›</a:t>
            </a:fld>
            <a:endParaRPr lang="es-ES"/>
          </a:p>
        </p:txBody>
      </p:sp>
    </p:spTree>
    <p:extLst>
      <p:ext uri="{BB962C8B-B14F-4D97-AF65-F5344CB8AC3E}">
        <p14:creationId xmlns:p14="http://schemas.microsoft.com/office/powerpoint/2010/main" val="32149651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2287F5C-007D-B6A3-0803-4E04764B24FE}"/>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EA8C1C89-64B1-AADD-C24A-1DFF53E4B61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4A69A9DC-D769-A87A-46DF-7067B0046F8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037FBE81-B526-0BCA-217B-389DE49CAB91}"/>
              </a:ext>
            </a:extLst>
          </p:cNvPr>
          <p:cNvSpPr>
            <a:spLocks noGrp="1"/>
          </p:cNvSpPr>
          <p:nvPr>
            <p:ph type="dt" sz="half" idx="10"/>
          </p:nvPr>
        </p:nvSpPr>
        <p:spPr/>
        <p:txBody>
          <a:bodyPr/>
          <a:lstStyle/>
          <a:p>
            <a:fld id="{03705701-BE03-4ABB-BAF8-2155FB4D3D31}" type="datetimeFigureOut">
              <a:rPr lang="es-ES" smtClean="0"/>
              <a:t>30/12/2023</a:t>
            </a:fld>
            <a:endParaRPr lang="es-ES"/>
          </a:p>
        </p:txBody>
      </p:sp>
      <p:sp>
        <p:nvSpPr>
          <p:cNvPr id="6" name="Marcador de pie de página 5">
            <a:extLst>
              <a:ext uri="{FF2B5EF4-FFF2-40B4-BE49-F238E27FC236}">
                <a16:creationId xmlns:a16="http://schemas.microsoft.com/office/drawing/2014/main" id="{94587483-8A39-43E4-9DC3-D2B505910555}"/>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5CBD7D71-3006-EC6F-54C9-93D10295EFFC}"/>
              </a:ext>
            </a:extLst>
          </p:cNvPr>
          <p:cNvSpPr>
            <a:spLocks noGrp="1"/>
          </p:cNvSpPr>
          <p:nvPr>
            <p:ph type="sldNum" sz="quarter" idx="12"/>
          </p:nvPr>
        </p:nvSpPr>
        <p:spPr/>
        <p:txBody>
          <a:bodyPr/>
          <a:lstStyle/>
          <a:p>
            <a:fld id="{A07AC6A5-4653-4A53-88B2-0F3C41CD0784}" type="slidenum">
              <a:rPr lang="es-ES" smtClean="0"/>
              <a:t>‹Nº›</a:t>
            </a:fld>
            <a:endParaRPr lang="es-ES"/>
          </a:p>
        </p:txBody>
      </p:sp>
    </p:spTree>
    <p:extLst>
      <p:ext uri="{BB962C8B-B14F-4D97-AF65-F5344CB8AC3E}">
        <p14:creationId xmlns:p14="http://schemas.microsoft.com/office/powerpoint/2010/main" val="33093084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6594662-91AB-9C8A-CE79-0AC93521AD92}"/>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329CAC69-B7E5-65C5-BAC2-D35309A5EEE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0703018C-6F0F-8BFC-70B5-B44C987478B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29FDFAA5-BF31-393E-E5EC-BF796E78D407}"/>
              </a:ext>
            </a:extLst>
          </p:cNvPr>
          <p:cNvSpPr>
            <a:spLocks noGrp="1"/>
          </p:cNvSpPr>
          <p:nvPr>
            <p:ph type="dt" sz="half" idx="10"/>
          </p:nvPr>
        </p:nvSpPr>
        <p:spPr/>
        <p:txBody>
          <a:bodyPr/>
          <a:lstStyle/>
          <a:p>
            <a:fld id="{03705701-BE03-4ABB-BAF8-2155FB4D3D31}" type="datetimeFigureOut">
              <a:rPr lang="es-ES" smtClean="0"/>
              <a:t>30/12/2023</a:t>
            </a:fld>
            <a:endParaRPr lang="es-ES"/>
          </a:p>
        </p:txBody>
      </p:sp>
      <p:sp>
        <p:nvSpPr>
          <p:cNvPr id="6" name="Marcador de pie de página 5">
            <a:extLst>
              <a:ext uri="{FF2B5EF4-FFF2-40B4-BE49-F238E27FC236}">
                <a16:creationId xmlns:a16="http://schemas.microsoft.com/office/drawing/2014/main" id="{C4BC3A1B-4C15-0DCA-40F0-79FFB562E73D}"/>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0FDB6DB0-EB70-7399-DFCE-EEBB79A9C5A2}"/>
              </a:ext>
            </a:extLst>
          </p:cNvPr>
          <p:cNvSpPr>
            <a:spLocks noGrp="1"/>
          </p:cNvSpPr>
          <p:nvPr>
            <p:ph type="sldNum" sz="quarter" idx="12"/>
          </p:nvPr>
        </p:nvSpPr>
        <p:spPr/>
        <p:txBody>
          <a:bodyPr/>
          <a:lstStyle/>
          <a:p>
            <a:fld id="{A07AC6A5-4653-4A53-88B2-0F3C41CD0784}" type="slidenum">
              <a:rPr lang="es-ES" smtClean="0"/>
              <a:t>‹Nº›</a:t>
            </a:fld>
            <a:endParaRPr lang="es-ES"/>
          </a:p>
        </p:txBody>
      </p:sp>
    </p:spTree>
    <p:extLst>
      <p:ext uri="{BB962C8B-B14F-4D97-AF65-F5344CB8AC3E}">
        <p14:creationId xmlns:p14="http://schemas.microsoft.com/office/powerpoint/2010/main" val="35138027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E6B05D3-A542-BCA1-11C2-D56607A56316}"/>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54DB8996-9232-7929-AC4A-7FE001BCFFF4}"/>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F9EE813-A70B-877F-0901-92404ADF2388}"/>
              </a:ext>
            </a:extLst>
          </p:cNvPr>
          <p:cNvSpPr>
            <a:spLocks noGrp="1"/>
          </p:cNvSpPr>
          <p:nvPr>
            <p:ph type="dt" sz="half" idx="10"/>
          </p:nvPr>
        </p:nvSpPr>
        <p:spPr/>
        <p:txBody>
          <a:bodyPr/>
          <a:lstStyle/>
          <a:p>
            <a:fld id="{03705701-BE03-4ABB-BAF8-2155FB4D3D31}" type="datetimeFigureOut">
              <a:rPr lang="es-ES" smtClean="0"/>
              <a:t>30/12/2023</a:t>
            </a:fld>
            <a:endParaRPr lang="es-ES"/>
          </a:p>
        </p:txBody>
      </p:sp>
      <p:sp>
        <p:nvSpPr>
          <p:cNvPr id="5" name="Marcador de pie de página 4">
            <a:extLst>
              <a:ext uri="{FF2B5EF4-FFF2-40B4-BE49-F238E27FC236}">
                <a16:creationId xmlns:a16="http://schemas.microsoft.com/office/drawing/2014/main" id="{7419F763-E146-DBF5-DC80-1C740D4ED378}"/>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147FF9C-044D-5DB8-EA75-C0F7ABB8A4F9}"/>
              </a:ext>
            </a:extLst>
          </p:cNvPr>
          <p:cNvSpPr>
            <a:spLocks noGrp="1"/>
          </p:cNvSpPr>
          <p:nvPr>
            <p:ph type="sldNum" sz="quarter" idx="12"/>
          </p:nvPr>
        </p:nvSpPr>
        <p:spPr/>
        <p:txBody>
          <a:bodyPr/>
          <a:lstStyle/>
          <a:p>
            <a:fld id="{A07AC6A5-4653-4A53-88B2-0F3C41CD0784}" type="slidenum">
              <a:rPr lang="es-ES" smtClean="0"/>
              <a:t>‹Nº›</a:t>
            </a:fld>
            <a:endParaRPr lang="es-ES"/>
          </a:p>
        </p:txBody>
      </p:sp>
    </p:spTree>
    <p:extLst>
      <p:ext uri="{BB962C8B-B14F-4D97-AF65-F5344CB8AC3E}">
        <p14:creationId xmlns:p14="http://schemas.microsoft.com/office/powerpoint/2010/main" val="27853389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88660ADE-E541-274C-05A1-5DB7804410E3}"/>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10CD1EEB-4EE0-B335-795F-452148F98BE2}"/>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5178C07F-1D32-24A0-7EF4-7B01F89F0F7E}"/>
              </a:ext>
            </a:extLst>
          </p:cNvPr>
          <p:cNvSpPr>
            <a:spLocks noGrp="1"/>
          </p:cNvSpPr>
          <p:nvPr>
            <p:ph type="dt" sz="half" idx="10"/>
          </p:nvPr>
        </p:nvSpPr>
        <p:spPr/>
        <p:txBody>
          <a:bodyPr/>
          <a:lstStyle/>
          <a:p>
            <a:fld id="{03705701-BE03-4ABB-BAF8-2155FB4D3D31}" type="datetimeFigureOut">
              <a:rPr lang="es-ES" smtClean="0"/>
              <a:t>30/12/2023</a:t>
            </a:fld>
            <a:endParaRPr lang="es-ES"/>
          </a:p>
        </p:txBody>
      </p:sp>
      <p:sp>
        <p:nvSpPr>
          <p:cNvPr id="5" name="Marcador de pie de página 4">
            <a:extLst>
              <a:ext uri="{FF2B5EF4-FFF2-40B4-BE49-F238E27FC236}">
                <a16:creationId xmlns:a16="http://schemas.microsoft.com/office/drawing/2014/main" id="{803C1AC8-DF62-9D87-0A72-835C5989D573}"/>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FF14061-500B-F8D0-6201-8BA07A38A6DB}"/>
              </a:ext>
            </a:extLst>
          </p:cNvPr>
          <p:cNvSpPr>
            <a:spLocks noGrp="1"/>
          </p:cNvSpPr>
          <p:nvPr>
            <p:ph type="sldNum" sz="quarter" idx="12"/>
          </p:nvPr>
        </p:nvSpPr>
        <p:spPr/>
        <p:txBody>
          <a:bodyPr/>
          <a:lstStyle/>
          <a:p>
            <a:fld id="{A07AC6A5-4653-4A53-88B2-0F3C41CD0784}" type="slidenum">
              <a:rPr lang="es-ES" smtClean="0"/>
              <a:t>‹Nº›</a:t>
            </a:fld>
            <a:endParaRPr lang="es-ES"/>
          </a:p>
        </p:txBody>
      </p:sp>
    </p:spTree>
    <p:extLst>
      <p:ext uri="{BB962C8B-B14F-4D97-AF65-F5344CB8AC3E}">
        <p14:creationId xmlns:p14="http://schemas.microsoft.com/office/powerpoint/2010/main" val="36983077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580B6F8E-0ECD-4594-2645-20C4F00EEEC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588957BE-5A71-3115-7950-C89702798EE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828B5C43-C2D7-CABD-2897-1EC2F3AAD20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3705701-BE03-4ABB-BAF8-2155FB4D3D31}" type="datetimeFigureOut">
              <a:rPr lang="es-ES" smtClean="0"/>
              <a:t>30/12/2023</a:t>
            </a:fld>
            <a:endParaRPr lang="es-ES"/>
          </a:p>
        </p:txBody>
      </p:sp>
      <p:sp>
        <p:nvSpPr>
          <p:cNvPr id="5" name="Marcador de pie de página 4">
            <a:extLst>
              <a:ext uri="{FF2B5EF4-FFF2-40B4-BE49-F238E27FC236}">
                <a16:creationId xmlns:a16="http://schemas.microsoft.com/office/drawing/2014/main" id="{6A18D079-42B6-F668-76CF-97F82493331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a:extLst>
              <a:ext uri="{FF2B5EF4-FFF2-40B4-BE49-F238E27FC236}">
                <a16:creationId xmlns:a16="http://schemas.microsoft.com/office/drawing/2014/main" id="{2EDCE10F-8B78-3BAC-B011-97E300BA05C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07AC6A5-4653-4A53-88B2-0F3C41CD0784}" type="slidenum">
              <a:rPr lang="es-ES" smtClean="0"/>
              <a:t>‹Nº›</a:t>
            </a:fld>
            <a:endParaRPr lang="es-ES"/>
          </a:p>
        </p:txBody>
      </p:sp>
    </p:spTree>
    <p:extLst>
      <p:ext uri="{BB962C8B-B14F-4D97-AF65-F5344CB8AC3E}">
        <p14:creationId xmlns:p14="http://schemas.microsoft.com/office/powerpoint/2010/main" val="24136188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F72825F4-0806-D946-E23E-2BDAC9FE7E75}"/>
              </a:ext>
            </a:extLst>
          </p:cNvPr>
          <p:cNvSpPr txBox="1"/>
          <p:nvPr/>
        </p:nvSpPr>
        <p:spPr>
          <a:xfrm>
            <a:off x="772127" y="311197"/>
            <a:ext cx="10161270" cy="5495415"/>
          </a:xfrm>
          <a:prstGeom prst="rect">
            <a:avLst/>
          </a:prstGeom>
          <a:noFill/>
        </p:spPr>
        <p:txBody>
          <a:bodyPr wrap="square">
            <a:spAutoFit/>
          </a:bodyPr>
          <a:lstStyle/>
          <a:p>
            <a:pPr>
              <a:lnSpc>
                <a:spcPct val="107000"/>
              </a:lnSpc>
              <a:spcAft>
                <a:spcPts val="800"/>
              </a:spcAft>
            </a:pPr>
            <a:r>
              <a:rPr lang="es-ES" sz="1100">
                <a:effectLst/>
                <a:latin typeface="Calibri" panose="020F0502020204030204" pitchFamily="34" charset="0"/>
                <a:ea typeface="Calibri" panose="020F0502020204030204" pitchFamily="34" charset="0"/>
                <a:cs typeface="Arial" panose="020B0604020202020204" pitchFamily="34" charset="0"/>
              </a:rPr>
              <a:t> </a:t>
            </a:r>
          </a:p>
          <a:p>
            <a:pPr>
              <a:lnSpc>
                <a:spcPts val="1500"/>
              </a:lnSpc>
              <a:spcAft>
                <a:spcPts val="800"/>
              </a:spcAft>
            </a:pPr>
            <a:r>
              <a:rPr lang="es-ES" b="1">
                <a:solidFill>
                  <a:srgbClr val="009ED0"/>
                </a:solidFill>
                <a:latin typeface="ABeZeh" pitchFamily="2" charset="0"/>
              </a:rPr>
              <a:t>Características generales de la unidad</a:t>
            </a:r>
            <a:endParaRPr lang="es-ES" sz="1100" strike="sngStrike">
              <a:effectLst/>
              <a:ea typeface="Times New Roman" panose="02020603050405020304" pitchFamily="18" charset="0"/>
              <a:cs typeface="Arial" panose="020B0604020202020204" pitchFamily="34" charset="0"/>
            </a:endParaRPr>
          </a:p>
          <a:p>
            <a:pPr marL="266700" lvl="0" eaLnBrk="0" fontAlgn="base" hangingPunct="0">
              <a:spcBef>
                <a:spcPct val="0"/>
              </a:spcBef>
              <a:spcAft>
                <a:spcPct val="0"/>
              </a:spcAft>
              <a:tabLst>
                <a:tab pos="266700" algn="l"/>
              </a:tabLst>
            </a:pPr>
            <a:r>
              <a:rPr lang="es-ES" sz="1100">
                <a:ea typeface="Times New Roman" panose="02020603050405020304" pitchFamily="18" charset="0"/>
                <a:cs typeface="Arial" panose="020B0604020202020204" pitchFamily="34" charset="0"/>
              </a:rPr>
              <a:t>Esta unidad está compuesta por 8 lecciones que tienen como propósito desarrollar habilidades y modos de pensar basados en la comprensión, la representación y el uso flexible de los números y las operaciones. </a:t>
            </a:r>
            <a:endParaRPr lang="es-ES" sz="1100">
              <a:solidFill>
                <a:srgbClr val="FF0000"/>
              </a:solidFill>
              <a:ea typeface="Times New Roman" panose="02020603050405020304" pitchFamily="18" charset="0"/>
              <a:cs typeface="Arial" panose="020B0604020202020204" pitchFamily="34" charset="0"/>
            </a:endParaRPr>
          </a:p>
          <a:p>
            <a:pPr marL="266700" eaLnBrk="0" fontAlgn="base" hangingPunct="0">
              <a:spcBef>
                <a:spcPct val="0"/>
              </a:spcBef>
              <a:spcAft>
                <a:spcPct val="0"/>
              </a:spcAft>
              <a:tabLst>
                <a:tab pos="266700" algn="l"/>
              </a:tabLst>
            </a:pPr>
            <a:r>
              <a:rPr lang="es-ES" altLang="es-ES" sz="1100">
                <a:ea typeface="MS Mincho" panose="02020609040205080304" pitchFamily="49" charset="-128"/>
                <a:cs typeface="Arial" panose="020B0604020202020204" pitchFamily="34" charset="0"/>
              </a:rPr>
              <a:t>Proponemos a lo largo de las lecciones el manejo de materiales manipulativos y el uso de elementos de la vida cotidiana que permitan resolver situaciones </a:t>
            </a:r>
            <a:r>
              <a:rPr lang="es-ES" sz="1100"/>
              <a:t>que implican la construcción del significado y el uso de los números.</a:t>
            </a:r>
            <a:endParaRPr lang="es-ES" altLang="es-ES" sz="1100">
              <a:ea typeface="MS Mincho" panose="02020609040205080304" pitchFamily="49" charset="-128"/>
              <a:cs typeface="Arial" panose="020B0604020202020204" pitchFamily="34" charset="0"/>
            </a:endParaRPr>
          </a:p>
          <a:p>
            <a:pPr marL="266700" eaLnBrk="0" fontAlgn="base" hangingPunct="0">
              <a:spcBef>
                <a:spcPct val="0"/>
              </a:spcBef>
              <a:spcAft>
                <a:spcPct val="0"/>
              </a:spcAft>
              <a:tabLst>
                <a:tab pos="266700" algn="l"/>
              </a:tabLst>
            </a:pPr>
            <a:r>
              <a:rPr lang="es-ES" altLang="es-ES" sz="1100">
                <a:ea typeface="MS Mincho" panose="02020609040205080304" pitchFamily="49" charset="-128"/>
                <a:cs typeface="Arial" panose="020B0604020202020204" pitchFamily="34" charset="0"/>
              </a:rPr>
              <a:t>En la guía didáctica de cada lección ofrecemos actividades complementarias y sugerencias para abordar las posibles </a:t>
            </a:r>
            <a:r>
              <a:rPr lang="en-GB" sz="1100">
                <a:ea typeface="MS Mincho" panose="02020609040205080304" pitchFamily="49" charset="-128"/>
                <a:cs typeface="Arial" panose="020B0604020202020204" pitchFamily="34" charset="0"/>
              </a:rPr>
              <a:t>dificultades que presente el alumnado</a:t>
            </a:r>
            <a:r>
              <a:rPr lang="es-ES" altLang="es-ES" sz="1100">
                <a:ea typeface="MS Mincho" panose="02020609040205080304" pitchFamily="49" charset="-128"/>
                <a:cs typeface="Arial" panose="020B0604020202020204" pitchFamily="34" charset="0"/>
              </a:rPr>
              <a:t>.</a:t>
            </a:r>
          </a:p>
          <a:p>
            <a:pPr marL="266700" marR="0" lvl="0" algn="l" defTabSz="914400" rtl="0" eaLnBrk="0" fontAlgn="base" latinLnBrk="0" hangingPunct="0">
              <a:lnSpc>
                <a:spcPct val="100000"/>
              </a:lnSpc>
              <a:spcBef>
                <a:spcPct val="0"/>
              </a:spcBef>
              <a:spcAft>
                <a:spcPct val="0"/>
              </a:spcAft>
              <a:buClrTx/>
              <a:buSzTx/>
              <a:buFontTx/>
              <a:buNone/>
              <a:tabLst>
                <a:tab pos="266700" algn="l"/>
              </a:tabLst>
            </a:pPr>
            <a:r>
              <a:rPr lang="es-ES" altLang="es-ES" sz="1100">
                <a:solidFill>
                  <a:srgbClr val="000000"/>
                </a:solidFill>
                <a:ea typeface="MS Mincho" panose="02020609040205080304" pitchFamily="49" charset="-128"/>
                <a:cs typeface="Arial" panose="020B0604020202020204" pitchFamily="34" charset="0"/>
              </a:rPr>
              <a:t> </a:t>
            </a:r>
          </a:p>
          <a:p>
            <a:pPr>
              <a:lnSpc>
                <a:spcPts val="1500"/>
              </a:lnSpc>
              <a:spcBef>
                <a:spcPts val="1000"/>
              </a:spcBef>
              <a:spcAft>
                <a:spcPts val="800"/>
              </a:spcAft>
            </a:pPr>
            <a:r>
              <a:rPr lang="es-ES" b="1">
                <a:solidFill>
                  <a:srgbClr val="009ED0"/>
                </a:solidFill>
                <a:latin typeface="ABeZeh" pitchFamily="2" charset="0"/>
              </a:rPr>
              <a:t>Materiales curriculares y otros recursos didácticos</a:t>
            </a:r>
          </a:p>
          <a:p>
            <a:pPr algn="just">
              <a:lnSpc>
                <a:spcPts val="1300"/>
              </a:lnSpc>
              <a:spcBef>
                <a:spcPts val="1000"/>
              </a:spcBef>
              <a:spcAft>
                <a:spcPts val="800"/>
              </a:spcAft>
            </a:pPr>
            <a:r>
              <a:rPr lang="es-ES" sz="1200" b="1">
                <a:solidFill>
                  <a:srgbClr val="00B0F0"/>
                </a:solidFill>
                <a:effectLst/>
                <a:latin typeface="Arial" panose="020B0604020202020204" pitchFamily="34" charset="0"/>
                <a:ea typeface="Calibri" panose="020F0502020204030204" pitchFamily="34" charset="0"/>
                <a:cs typeface="Arial" panose="020B0604020202020204" pitchFamily="34" charset="0"/>
              </a:rPr>
              <a:t>Material del alumno</a:t>
            </a:r>
            <a:endParaRPr lang="es-ES" sz="1100">
              <a:solidFill>
                <a:srgbClr val="00B0F0"/>
              </a:solidFill>
              <a:effectLst/>
              <a:latin typeface="Calibri" panose="020F0502020204030204" pitchFamily="34" charset="0"/>
              <a:ea typeface="Calibri" panose="020F0502020204030204" pitchFamily="34" charset="0"/>
              <a:cs typeface="Arial" panose="020B0604020202020204" pitchFamily="34" charset="0"/>
            </a:endParaRPr>
          </a:p>
          <a:p>
            <a:pPr marL="342900" marR="111760" lvl="0" indent="-342900">
              <a:lnSpc>
                <a:spcPts val="1300"/>
              </a:lnSpc>
              <a:spcAft>
                <a:spcPts val="530"/>
              </a:spcAft>
              <a:buClr>
                <a:srgbClr val="00B050"/>
              </a:buClr>
              <a:buFont typeface="Symbol" panose="05050102010706020507" pitchFamily="18" charset="2"/>
              <a:buChar char=""/>
            </a:pPr>
            <a:r>
              <a:rPr lang="es-ES" sz="1100">
                <a:effectLst/>
                <a:ea typeface="Times New Roman" panose="02020603050405020304" pitchFamily="18" charset="0"/>
                <a:cs typeface="Arial" panose="020B0604020202020204" pitchFamily="34" charset="0"/>
              </a:rPr>
              <a:t>8 lecciones curriculares</a:t>
            </a:r>
          </a:p>
          <a:p>
            <a:pPr marL="742950" marR="111760" lvl="1" indent="-285750">
              <a:lnSpc>
                <a:spcPts val="1300"/>
              </a:lnSpc>
              <a:spcAft>
                <a:spcPts val="530"/>
              </a:spcAft>
              <a:buFont typeface="Courier New" panose="02070309020205020404" pitchFamily="49" charset="0"/>
              <a:buChar char="o"/>
            </a:pPr>
            <a:r>
              <a:rPr lang="es-ES" sz="1100">
                <a:solidFill>
                  <a:srgbClr val="000000"/>
                </a:solidFill>
                <a:effectLst/>
                <a:ea typeface="Times New Roman" panose="02020603050405020304" pitchFamily="18" charset="0"/>
                <a:cs typeface="Times New Roman" panose="02020603050405020304" pitchFamily="18" charset="0"/>
              </a:rPr>
              <a:t>Ejercicio 1 y 2 (exposición de la lección y práctica)</a:t>
            </a:r>
            <a:endParaRPr lang="es-ES" sz="1100">
              <a:effectLst/>
              <a:ea typeface="Times New Roman" panose="02020603050405020304" pitchFamily="18" charset="0"/>
              <a:cs typeface="Times New Roman" panose="02020603050405020304" pitchFamily="18" charset="0"/>
            </a:endParaRPr>
          </a:p>
          <a:p>
            <a:pPr marL="742950" marR="111760" lvl="1" indent="-285750">
              <a:lnSpc>
                <a:spcPts val="1300"/>
              </a:lnSpc>
              <a:spcAft>
                <a:spcPts val="530"/>
              </a:spcAft>
              <a:buFont typeface="Courier New" panose="02070309020205020404" pitchFamily="49" charset="0"/>
              <a:buChar char="o"/>
            </a:pPr>
            <a:r>
              <a:rPr lang="es-ES" sz="1100">
                <a:solidFill>
                  <a:srgbClr val="000000"/>
                </a:solidFill>
                <a:effectLst/>
                <a:ea typeface="Times New Roman" panose="02020603050405020304" pitchFamily="18" charset="0"/>
                <a:cs typeface="Times New Roman" panose="02020603050405020304" pitchFamily="18" charset="0"/>
              </a:rPr>
              <a:t>Ejercicio 3 (práctica competencial a partir de los criterios de evaluación LOMLOE)</a:t>
            </a:r>
            <a:endParaRPr lang="es-ES" sz="1100">
              <a:effectLst/>
              <a:ea typeface="Times New Roman" panose="02020603050405020304" pitchFamily="18" charset="0"/>
              <a:cs typeface="Times New Roman" panose="02020603050405020304" pitchFamily="18" charset="0"/>
            </a:endParaRPr>
          </a:p>
          <a:p>
            <a:pPr marL="742950" marR="111760" lvl="1" indent="-285750">
              <a:lnSpc>
                <a:spcPts val="1300"/>
              </a:lnSpc>
              <a:spcAft>
                <a:spcPts val="530"/>
              </a:spcAft>
              <a:buFont typeface="Courier New" panose="02070309020205020404" pitchFamily="49" charset="0"/>
              <a:buChar char="o"/>
            </a:pPr>
            <a:r>
              <a:rPr lang="es-ES" sz="1100">
                <a:solidFill>
                  <a:srgbClr val="000000"/>
                </a:solidFill>
                <a:effectLst/>
                <a:ea typeface="Times New Roman" panose="02020603050405020304" pitchFamily="18" charset="0"/>
                <a:cs typeface="Times New Roman" panose="02020603050405020304" pitchFamily="18" charset="0"/>
              </a:rPr>
              <a:t>Adaptativo</a:t>
            </a:r>
            <a:endParaRPr lang="es-ES" sz="1100">
              <a:effectLst/>
              <a:ea typeface="Times New Roman" panose="02020603050405020304" pitchFamily="18" charset="0"/>
              <a:cs typeface="Times New Roman" panose="02020603050405020304" pitchFamily="18" charset="0"/>
            </a:endParaRPr>
          </a:p>
          <a:p>
            <a:pPr marL="742950" marR="111760" lvl="1" indent="-285750">
              <a:lnSpc>
                <a:spcPts val="1300"/>
              </a:lnSpc>
              <a:spcAft>
                <a:spcPts val="530"/>
              </a:spcAft>
              <a:buFont typeface="Courier New" panose="02070309020205020404" pitchFamily="49" charset="0"/>
              <a:buChar char="o"/>
            </a:pPr>
            <a:r>
              <a:rPr lang="es-ES" sz="1100">
                <a:solidFill>
                  <a:srgbClr val="000000"/>
                </a:solidFill>
                <a:effectLst/>
                <a:ea typeface="Times New Roman" panose="02020603050405020304" pitchFamily="18" charset="0"/>
                <a:cs typeface="Times New Roman" panose="02020603050405020304" pitchFamily="18" charset="0"/>
              </a:rPr>
              <a:t>Resúmenes</a:t>
            </a:r>
            <a:endParaRPr lang="es-ES" sz="1100">
              <a:effectLst/>
              <a:ea typeface="Times New Roman" panose="02020603050405020304" pitchFamily="18" charset="0"/>
              <a:cs typeface="Times New Roman" panose="02020603050405020304" pitchFamily="18" charset="0"/>
            </a:endParaRPr>
          </a:p>
          <a:p>
            <a:pPr marL="342900" marR="111760" indent="-342900">
              <a:lnSpc>
                <a:spcPts val="1300"/>
              </a:lnSpc>
              <a:spcAft>
                <a:spcPts val="530"/>
              </a:spcAft>
              <a:buClr>
                <a:srgbClr val="00B050"/>
              </a:buClr>
              <a:buFont typeface="Symbol" panose="05050102010706020507" pitchFamily="18" charset="2"/>
              <a:buChar char=""/>
            </a:pPr>
            <a:r>
              <a:rPr lang="es-ES" sz="1100">
                <a:ea typeface="Times New Roman" panose="02020603050405020304" pitchFamily="18" charset="0"/>
                <a:cs typeface="Arial" panose="020B0604020202020204" pitchFamily="34" charset="0"/>
              </a:rPr>
              <a:t>Unidad de problemas al final del bloque.</a:t>
            </a:r>
          </a:p>
          <a:p>
            <a:pPr marR="111760">
              <a:lnSpc>
                <a:spcPts val="1300"/>
              </a:lnSpc>
              <a:spcAft>
                <a:spcPts val="1000"/>
              </a:spcAft>
            </a:pPr>
            <a:r>
              <a:rPr lang="es-ES" sz="1200" b="1">
                <a:solidFill>
                  <a:srgbClr val="00B0F0"/>
                </a:solidFill>
                <a:effectLst/>
                <a:latin typeface="Arial" panose="020B0604020202020204" pitchFamily="34" charset="0"/>
                <a:ea typeface="Times New Roman" panose="02020603050405020304" pitchFamily="18" charset="0"/>
                <a:cs typeface="Arial" panose="020B0604020202020204" pitchFamily="34" charset="0"/>
              </a:rPr>
              <a:t>Materiales de aula</a:t>
            </a:r>
          </a:p>
          <a:p>
            <a:pPr marR="111760">
              <a:lnSpc>
                <a:spcPts val="1300"/>
              </a:lnSpc>
              <a:spcAft>
                <a:spcPts val="1000"/>
              </a:spcAft>
            </a:pPr>
            <a:r>
              <a:rPr lang="es-ES" sz="1100">
                <a:ea typeface="Times New Roman" panose="02020603050405020304" pitchFamily="18" charset="0"/>
                <a:cs typeface="Arial" panose="020B0604020202020204" pitchFamily="34" charset="0"/>
              </a:rPr>
              <a:t>Bloques de base 10, papel, gráficos de valor posicional, pizarra, marcadores de borrado en seco, dados y dinero ficticio.</a:t>
            </a:r>
          </a:p>
          <a:p>
            <a:pPr marR="111760" lvl="0">
              <a:lnSpc>
                <a:spcPts val="1300"/>
              </a:lnSpc>
              <a:spcAft>
                <a:spcPts val="530"/>
              </a:spcAft>
              <a:buClr>
                <a:srgbClr val="00B050"/>
              </a:buClr>
            </a:pPr>
            <a:r>
              <a:rPr lang="es-ES" sz="1200" b="1">
                <a:solidFill>
                  <a:srgbClr val="00B0F0"/>
                </a:solidFill>
                <a:latin typeface="Arial" panose="020B0604020202020204" pitchFamily="34" charset="0"/>
                <a:ea typeface="Calibri" panose="020F0502020204030204" pitchFamily="34" charset="0"/>
                <a:cs typeface="Arial" panose="020B0604020202020204" pitchFamily="34" charset="0"/>
              </a:rPr>
              <a:t>Material </a:t>
            </a:r>
            <a:r>
              <a:rPr lang="es-ES" sz="1200" b="1">
                <a:solidFill>
                  <a:srgbClr val="00B0F0"/>
                </a:solidFill>
                <a:effectLst/>
                <a:latin typeface="Arial" panose="020B0604020202020204" pitchFamily="34" charset="0"/>
                <a:ea typeface="Calibri" panose="020F0502020204030204" pitchFamily="34" charset="0"/>
                <a:cs typeface="Arial" panose="020B0604020202020204" pitchFamily="34" charset="0"/>
              </a:rPr>
              <a:t>del profesorado</a:t>
            </a:r>
            <a:endParaRPr lang="es-ES" sz="1100">
              <a:solidFill>
                <a:srgbClr val="00B0F0"/>
              </a:solidFill>
              <a:effectLst/>
              <a:latin typeface="Calibri" panose="020F0502020204030204" pitchFamily="34" charset="0"/>
              <a:ea typeface="Calibri" panose="020F0502020204030204" pitchFamily="34" charset="0"/>
              <a:cs typeface="Arial" panose="020B0604020202020204" pitchFamily="34" charset="0"/>
            </a:endParaRPr>
          </a:p>
          <a:p>
            <a:pPr marL="342900" marR="111760" lvl="0" indent="-342900">
              <a:lnSpc>
                <a:spcPts val="1200"/>
              </a:lnSpc>
              <a:spcAft>
                <a:spcPts val="500"/>
              </a:spcAft>
              <a:buClr>
                <a:srgbClr val="00B050"/>
              </a:buClr>
              <a:buFont typeface="Symbol" panose="05050102010706020507" pitchFamily="18" charset="2"/>
              <a:buChar char=""/>
            </a:pPr>
            <a:r>
              <a:rPr lang="es-ES" sz="1100">
                <a:solidFill>
                  <a:srgbClr val="000000"/>
                </a:solidFill>
                <a:effectLst/>
                <a:ea typeface="Times New Roman" panose="02020603050405020304" pitchFamily="18" charset="0"/>
                <a:cs typeface="Arial" panose="020B0604020202020204" pitchFamily="34" charset="0"/>
              </a:rPr>
              <a:t>Programación </a:t>
            </a:r>
            <a:r>
              <a:rPr lang="es-ES" sz="1100">
                <a:effectLst/>
                <a:ea typeface="Times New Roman" panose="02020603050405020304" pitchFamily="18" charset="0"/>
                <a:cs typeface="Arial" panose="020B0604020202020204" pitchFamily="34" charset="0"/>
              </a:rPr>
              <a:t>Didáctica de Aula e instrumentos para la evaluación (PDA).</a:t>
            </a:r>
          </a:p>
          <a:p>
            <a:pPr marL="342900" marR="111760" lvl="0" indent="-342900">
              <a:lnSpc>
                <a:spcPts val="1300"/>
              </a:lnSpc>
              <a:spcAft>
                <a:spcPts val="530"/>
              </a:spcAft>
              <a:buClr>
                <a:srgbClr val="00B050"/>
              </a:buClr>
              <a:buFont typeface="Symbol" panose="05050102010706020507" pitchFamily="18" charset="2"/>
              <a:buChar char=""/>
            </a:pPr>
            <a:r>
              <a:rPr lang="es-ES" sz="1100">
                <a:solidFill>
                  <a:srgbClr val="000000"/>
                </a:solidFill>
                <a:effectLst/>
                <a:ea typeface="Times New Roman" panose="02020603050405020304" pitchFamily="18" charset="0"/>
                <a:cs typeface="Arial" panose="020B0604020202020204" pitchFamily="34" charset="0"/>
              </a:rPr>
              <a:t>Guía didáctica en cada lección.</a:t>
            </a:r>
            <a:endParaRPr lang="es-ES" sz="1100">
              <a:effectLst/>
              <a:ea typeface="Times New Roman" panose="02020603050405020304" pitchFamily="18" charset="0"/>
              <a:cs typeface="Arial" panose="020B0604020202020204" pitchFamily="34" charset="0"/>
            </a:endParaRPr>
          </a:p>
          <a:p>
            <a:pPr marL="342900" marR="111760" lvl="0" indent="-342900">
              <a:lnSpc>
                <a:spcPts val="1300"/>
              </a:lnSpc>
              <a:spcAft>
                <a:spcPts val="530"/>
              </a:spcAft>
              <a:buClr>
                <a:srgbClr val="00B050"/>
              </a:buClr>
              <a:buFont typeface="Symbol" panose="05050102010706020507" pitchFamily="18" charset="2"/>
              <a:buChar char=""/>
            </a:pPr>
            <a:r>
              <a:rPr lang="es-ES" sz="1100">
                <a:effectLst/>
                <a:ea typeface="Times New Roman" panose="02020603050405020304" pitchFamily="18" charset="0"/>
                <a:cs typeface="Arial" panose="020B0604020202020204" pitchFamily="34" charset="0"/>
              </a:rPr>
              <a:t>Prueba de la unidad y </a:t>
            </a:r>
            <a:r>
              <a:rPr lang="es-ES" sz="1100">
                <a:solidFill>
                  <a:srgbClr val="000000"/>
                </a:solidFill>
                <a:effectLst/>
                <a:ea typeface="Times New Roman" panose="02020603050405020304" pitchFamily="18" charset="0"/>
                <a:cs typeface="Arial" panose="020B0604020202020204" pitchFamily="34" charset="0"/>
              </a:rPr>
              <a:t>Prueba competencial trimestral.</a:t>
            </a:r>
            <a:endParaRPr lang="es-ES" sz="1100">
              <a:effectLst/>
              <a:ea typeface="Times New Roman" panose="02020603050405020304" pitchFamily="18" charset="0"/>
              <a:cs typeface="Arial" panose="020B0604020202020204" pitchFamily="34" charset="0"/>
            </a:endParaRPr>
          </a:p>
        </p:txBody>
      </p:sp>
      <p:pic>
        <p:nvPicPr>
          <p:cNvPr id="4" name="Afbeelding 16">
            <a:extLst>
              <a:ext uri="{FF2B5EF4-FFF2-40B4-BE49-F238E27FC236}">
                <a16:creationId xmlns:a16="http://schemas.microsoft.com/office/drawing/2014/main" id="{8D22B8E4-AB80-A6B5-C8DE-7868A4111AE7}"/>
              </a:ext>
            </a:extLst>
          </p:cNvPr>
          <p:cNvPicPr>
            <a:picLocks noChangeAspect="1"/>
          </p:cNvPicPr>
          <p:nvPr/>
        </p:nvPicPr>
        <p:blipFill>
          <a:blip r:embed="rId2"/>
          <a:stretch>
            <a:fillRect/>
          </a:stretch>
        </p:blipFill>
        <p:spPr>
          <a:xfrm>
            <a:off x="10933397" y="6319112"/>
            <a:ext cx="804656" cy="227691"/>
          </a:xfrm>
          <a:prstGeom prst="rect">
            <a:avLst/>
          </a:prstGeom>
        </p:spPr>
      </p:pic>
      <p:sp>
        <p:nvSpPr>
          <p:cNvPr id="5" name="Ondertitel 2">
            <a:extLst>
              <a:ext uri="{FF2B5EF4-FFF2-40B4-BE49-F238E27FC236}">
                <a16:creationId xmlns:a16="http://schemas.microsoft.com/office/drawing/2014/main" id="{9177A636-6BBA-4A24-1D3E-583429DD4AA1}"/>
              </a:ext>
            </a:extLst>
          </p:cNvPr>
          <p:cNvSpPr txBox="1">
            <a:spLocks/>
          </p:cNvSpPr>
          <p:nvPr/>
        </p:nvSpPr>
        <p:spPr>
          <a:xfrm>
            <a:off x="605526" y="138574"/>
            <a:ext cx="11406365" cy="453571"/>
          </a:xfrm>
          <a:prstGeom prst="rect">
            <a:avLst/>
          </a:prstGeom>
        </p:spPr>
        <p:txBody>
          <a:bodyPr vert="horz" lIns="129326" tIns="64663" rIns="129326" bIns="64663" rtlCol="0">
            <a:noAutofit/>
          </a:bodyPr>
          <a:lstStyle>
            <a:lvl1pPr marL="0" indent="0" algn="ctr" defTabSz="755934" rtl="0" eaLnBrk="1" latinLnBrk="0" hangingPunct="1">
              <a:lnSpc>
                <a:spcPct val="90000"/>
              </a:lnSpc>
              <a:spcBef>
                <a:spcPts val="827"/>
              </a:spcBef>
              <a:buFont typeface="Arial" panose="020B0604020202020204" pitchFamily="34" charset="0"/>
              <a:buNone/>
              <a:defRPr sz="1984" kern="1200">
                <a:solidFill>
                  <a:schemeClr val="tx1"/>
                </a:solidFill>
                <a:latin typeface="+mn-lt"/>
                <a:ea typeface="+mn-ea"/>
                <a:cs typeface="+mn-cs"/>
              </a:defRPr>
            </a:lvl1pPr>
            <a:lvl2pPr marL="377967" indent="0" algn="ctr" defTabSz="755934" rtl="0" eaLnBrk="1" latinLnBrk="0" hangingPunct="1">
              <a:lnSpc>
                <a:spcPct val="90000"/>
              </a:lnSpc>
              <a:spcBef>
                <a:spcPts val="413"/>
              </a:spcBef>
              <a:buFont typeface="Arial" panose="020B0604020202020204" pitchFamily="34" charset="0"/>
              <a:buNone/>
              <a:defRPr sz="1653" kern="1200">
                <a:solidFill>
                  <a:schemeClr val="tx1"/>
                </a:solidFill>
                <a:latin typeface="+mn-lt"/>
                <a:ea typeface="+mn-ea"/>
                <a:cs typeface="+mn-cs"/>
              </a:defRPr>
            </a:lvl2pPr>
            <a:lvl3pPr marL="755934" indent="0" algn="ctr" defTabSz="755934" rtl="0" eaLnBrk="1" latinLnBrk="0" hangingPunct="1">
              <a:lnSpc>
                <a:spcPct val="90000"/>
              </a:lnSpc>
              <a:spcBef>
                <a:spcPts val="413"/>
              </a:spcBef>
              <a:buFont typeface="Arial" panose="020B0604020202020204" pitchFamily="34" charset="0"/>
              <a:buNone/>
              <a:defRPr sz="1488" kern="1200">
                <a:solidFill>
                  <a:schemeClr val="tx1"/>
                </a:solidFill>
                <a:latin typeface="+mn-lt"/>
                <a:ea typeface="+mn-ea"/>
                <a:cs typeface="+mn-cs"/>
              </a:defRPr>
            </a:lvl3pPr>
            <a:lvl4pPr marL="1133902"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4pPr>
            <a:lvl5pPr marL="1511869"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5pPr>
            <a:lvl6pPr marL="1889836"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6pPr>
            <a:lvl7pPr marL="2267803"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7pPr>
            <a:lvl8pPr marL="2645771"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8pPr>
            <a:lvl9pPr marL="3023738"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9pPr>
          </a:lstStyle>
          <a:p>
            <a:pPr algn="l">
              <a:lnSpc>
                <a:spcPct val="100000"/>
              </a:lnSpc>
            </a:pPr>
            <a:r>
              <a:rPr lang="es-ES_tradnl" sz="2200" b="1">
                <a:solidFill>
                  <a:srgbClr val="009ED0"/>
                </a:solidFill>
                <a:latin typeface="ABeZeh" pitchFamily="2" charset="0"/>
                <a:ea typeface="ABeZeh" pitchFamily="2" charset="0"/>
              </a:rPr>
              <a:t>Programación Unidad 1 </a:t>
            </a:r>
            <a:endParaRPr lang="es-ES_tradnl" sz="2200">
              <a:solidFill>
                <a:srgbClr val="FF0000"/>
              </a:solidFill>
              <a:latin typeface="ABeZeh" pitchFamily="2" charset="0"/>
              <a:ea typeface="ABeZeh" pitchFamily="2" charset="0"/>
            </a:endParaRPr>
          </a:p>
        </p:txBody>
      </p:sp>
    </p:spTree>
    <p:extLst>
      <p:ext uri="{BB962C8B-B14F-4D97-AF65-F5344CB8AC3E}">
        <p14:creationId xmlns:p14="http://schemas.microsoft.com/office/powerpoint/2010/main" val="3017240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fbeelding 16">
            <a:extLst>
              <a:ext uri="{FF2B5EF4-FFF2-40B4-BE49-F238E27FC236}">
                <a16:creationId xmlns:a16="http://schemas.microsoft.com/office/drawing/2014/main" id="{FD300E64-457A-04AB-4494-DCF1D1A28863}"/>
              </a:ext>
            </a:extLst>
          </p:cNvPr>
          <p:cNvPicPr>
            <a:picLocks noChangeAspect="1"/>
          </p:cNvPicPr>
          <p:nvPr/>
        </p:nvPicPr>
        <p:blipFill>
          <a:blip r:embed="rId3"/>
          <a:stretch>
            <a:fillRect/>
          </a:stretch>
        </p:blipFill>
        <p:spPr>
          <a:xfrm>
            <a:off x="10933397" y="6319112"/>
            <a:ext cx="804656" cy="227691"/>
          </a:xfrm>
          <a:prstGeom prst="rect">
            <a:avLst/>
          </a:prstGeom>
        </p:spPr>
      </p:pic>
      <p:sp>
        <p:nvSpPr>
          <p:cNvPr id="4" name="CuadroTexto 3">
            <a:extLst>
              <a:ext uri="{FF2B5EF4-FFF2-40B4-BE49-F238E27FC236}">
                <a16:creationId xmlns:a16="http://schemas.microsoft.com/office/drawing/2014/main" id="{4667B676-7D12-ABAB-6A91-E83B30FF1B1F}"/>
              </a:ext>
            </a:extLst>
          </p:cNvPr>
          <p:cNvSpPr txBox="1"/>
          <p:nvPr/>
        </p:nvSpPr>
        <p:spPr>
          <a:xfrm>
            <a:off x="1112080" y="710790"/>
            <a:ext cx="3717096" cy="284693"/>
          </a:xfrm>
          <a:prstGeom prst="rect">
            <a:avLst/>
          </a:prstGeom>
          <a:noFill/>
        </p:spPr>
        <p:txBody>
          <a:bodyPr wrap="square">
            <a:spAutoFit/>
          </a:bodyPr>
          <a:lstStyle/>
          <a:p>
            <a:pPr>
              <a:lnSpc>
                <a:spcPts val="1500"/>
              </a:lnSpc>
              <a:spcAft>
                <a:spcPts val="800"/>
              </a:spcAft>
            </a:pPr>
            <a:r>
              <a:rPr lang="es-ES" b="1">
                <a:solidFill>
                  <a:srgbClr val="009ED0"/>
                </a:solidFill>
                <a:latin typeface="ABeZeh" pitchFamily="2" charset="0"/>
              </a:rPr>
              <a:t>Recursos para evaluar la unidad</a:t>
            </a:r>
            <a:endParaRPr lang="es-ES" sz="1100" strike="sngStrike">
              <a:effectLst/>
              <a:ea typeface="Times New Roman" panose="02020603050405020304" pitchFamily="18" charset="0"/>
              <a:cs typeface="Arial" panose="020B0604020202020204" pitchFamily="34" charset="0"/>
            </a:endParaRPr>
          </a:p>
        </p:txBody>
      </p:sp>
      <p:graphicFrame>
        <p:nvGraphicFramePr>
          <p:cNvPr id="39" name="Tabla 39">
            <a:extLst>
              <a:ext uri="{FF2B5EF4-FFF2-40B4-BE49-F238E27FC236}">
                <a16:creationId xmlns:a16="http://schemas.microsoft.com/office/drawing/2014/main" id="{2657EB9E-2406-FA68-7308-7933EB5F1BE3}"/>
              </a:ext>
            </a:extLst>
          </p:cNvPr>
          <p:cNvGraphicFramePr>
            <a:graphicFrameLocks noGrp="1"/>
          </p:cNvGraphicFramePr>
          <p:nvPr>
            <p:extLst>
              <p:ext uri="{D42A27DB-BD31-4B8C-83A1-F6EECF244321}">
                <p14:modId xmlns:p14="http://schemas.microsoft.com/office/powerpoint/2010/main" val="2312970252"/>
              </p:ext>
            </p:extLst>
          </p:nvPr>
        </p:nvGraphicFramePr>
        <p:xfrm>
          <a:off x="1142106" y="1324575"/>
          <a:ext cx="9542032" cy="3794760"/>
        </p:xfrm>
        <a:graphic>
          <a:graphicData uri="http://schemas.openxmlformats.org/drawingml/2006/table">
            <a:tbl>
              <a:tblPr firstRow="1" bandRow="1">
                <a:tableStyleId>{BDBED569-4797-4DF1-A0F4-6AAB3CD982D8}</a:tableStyleId>
              </a:tblPr>
              <a:tblGrid>
                <a:gridCol w="1280159">
                  <a:extLst>
                    <a:ext uri="{9D8B030D-6E8A-4147-A177-3AD203B41FA5}">
                      <a16:colId xmlns:a16="http://schemas.microsoft.com/office/drawing/2014/main" val="1424075902"/>
                    </a:ext>
                  </a:extLst>
                </a:gridCol>
                <a:gridCol w="1108038">
                  <a:extLst>
                    <a:ext uri="{9D8B030D-6E8A-4147-A177-3AD203B41FA5}">
                      <a16:colId xmlns:a16="http://schemas.microsoft.com/office/drawing/2014/main" val="639743299"/>
                    </a:ext>
                  </a:extLst>
                </a:gridCol>
                <a:gridCol w="935915">
                  <a:extLst>
                    <a:ext uri="{9D8B030D-6E8A-4147-A177-3AD203B41FA5}">
                      <a16:colId xmlns:a16="http://schemas.microsoft.com/office/drawing/2014/main" val="1749262954"/>
                    </a:ext>
                  </a:extLst>
                </a:gridCol>
                <a:gridCol w="2732443">
                  <a:extLst>
                    <a:ext uri="{9D8B030D-6E8A-4147-A177-3AD203B41FA5}">
                      <a16:colId xmlns:a16="http://schemas.microsoft.com/office/drawing/2014/main" val="1603898898"/>
                    </a:ext>
                  </a:extLst>
                </a:gridCol>
                <a:gridCol w="1021976">
                  <a:extLst>
                    <a:ext uri="{9D8B030D-6E8A-4147-A177-3AD203B41FA5}">
                      <a16:colId xmlns:a16="http://schemas.microsoft.com/office/drawing/2014/main" val="709012006"/>
                    </a:ext>
                  </a:extLst>
                </a:gridCol>
                <a:gridCol w="2463501">
                  <a:extLst>
                    <a:ext uri="{9D8B030D-6E8A-4147-A177-3AD203B41FA5}">
                      <a16:colId xmlns:a16="http://schemas.microsoft.com/office/drawing/2014/main" val="1997496281"/>
                    </a:ext>
                  </a:extLst>
                </a:gridCol>
              </a:tblGrid>
              <a:tr h="0">
                <a:tc gridSpan="6">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s-ES" sz="1200"/>
                    </a:p>
                  </a:txBody>
                  <a:tcPr>
                    <a:lnB w="19050" cap="flat" cmpd="sng" algn="ctr">
                      <a:solidFill>
                        <a:schemeClr val="accent1">
                          <a:lumMod val="60000"/>
                          <a:lumOff val="40000"/>
                        </a:schemeClr>
                      </a:solidFill>
                      <a:prstDash val="solid"/>
                      <a:round/>
                      <a:headEnd type="none" w="med" len="med"/>
                      <a:tailEnd type="none" w="med" len="med"/>
                    </a:lnB>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b="0"/>
                    </a:p>
                  </a:txBody>
                  <a:tcPr>
                    <a:lnL w="19050" cap="flat" cmpd="sng" algn="ctr">
                      <a:solidFill>
                        <a:schemeClr val="accent1">
                          <a:lumMod val="60000"/>
                          <a:lumOff val="40000"/>
                        </a:schemeClr>
                      </a:solidFill>
                      <a:prstDash val="solid"/>
                      <a:round/>
                      <a:headEnd type="none" w="med" len="med"/>
                      <a:tailEnd type="none" w="med" len="med"/>
                    </a:lnL>
                    <a:lnT w="19050" cap="flat" cmpd="sng" algn="ctr">
                      <a:solidFill>
                        <a:schemeClr val="accent1">
                          <a:lumMod val="60000"/>
                          <a:lumOff val="40000"/>
                        </a:schemeClr>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s-ES" sz="1200"/>
                    </a:p>
                  </a:txBody>
                  <a:tcPr>
                    <a:lnL w="19050" cap="flat" cmpd="sng" algn="ctr">
                      <a:solidFill>
                        <a:schemeClr val="accent1">
                          <a:lumMod val="60000"/>
                          <a:lumOff val="40000"/>
                        </a:schemeClr>
                      </a:solidFill>
                      <a:prstDash val="solid"/>
                      <a:round/>
                      <a:headEnd type="none" w="med" len="med"/>
                      <a:tailEnd type="none" w="med" len="med"/>
                    </a:lnL>
                    <a:lnB w="12700" cap="flat" cmpd="sng" algn="ctr">
                      <a:solidFill>
                        <a:schemeClr val="accent1">
                          <a:lumMod val="20000"/>
                          <a:lumOff val="80000"/>
                        </a:schemeClr>
                      </a:solidFill>
                      <a:prstDash val="solid"/>
                      <a:round/>
                      <a:headEnd type="none" w="med" len="med"/>
                      <a:tailEnd type="none" w="med" len="med"/>
                    </a:lnB>
                  </a:tcPr>
                </a:tc>
                <a:tc hMerge="1">
                  <a:txBody>
                    <a:bodyPr/>
                    <a:lstStyle/>
                    <a:p>
                      <a:endParaRPr lang="es-ES" sz="1200"/>
                    </a:p>
                  </a:txBody>
                  <a:tcPr>
                    <a:lnB w="12700" cap="flat" cmpd="sng" algn="ctr">
                      <a:solidFill>
                        <a:schemeClr val="accent1">
                          <a:lumMod val="20000"/>
                          <a:lumOff val="80000"/>
                        </a:schemeClr>
                      </a:solidFill>
                      <a:prstDash val="solid"/>
                      <a:round/>
                      <a:headEnd type="none" w="med" len="med"/>
                      <a:tailEnd type="none" w="med" len="med"/>
                    </a:lnB>
                  </a:tcPr>
                </a:tc>
                <a:tc hMerge="1">
                  <a:txBody>
                    <a:bodyPr/>
                    <a:lstStyle/>
                    <a:p>
                      <a:endParaRPr lang="es-ES" sz="1200" b="1"/>
                    </a:p>
                  </a:txBody>
                  <a:tcPr>
                    <a:lnB w="12700" cap="flat" cmpd="sng" algn="ctr">
                      <a:solidFill>
                        <a:schemeClr val="accent1">
                          <a:lumMod val="20000"/>
                          <a:lumOff val="80000"/>
                        </a:schemeClr>
                      </a:solidFill>
                      <a:prstDash val="solid"/>
                      <a:round/>
                      <a:headEnd type="none" w="med" len="med"/>
                      <a:tailEnd type="none" w="med" len="med"/>
                    </a:lnB>
                  </a:tcPr>
                </a:tc>
                <a:tc hMerge="1">
                  <a:txBody>
                    <a:bodyPr/>
                    <a:lstStyle/>
                    <a:p>
                      <a:endParaRPr lang="es-ES" sz="1200"/>
                    </a:p>
                  </a:txBody>
                  <a:tcPr>
                    <a:lnB w="12700" cap="flat" cmpd="sng" algn="ctr">
                      <a:solidFill>
                        <a:schemeClr val="accent1">
                          <a:lumMod val="20000"/>
                          <a:lumOff val="80000"/>
                        </a:schemeClr>
                      </a:solidFill>
                      <a:prstDash val="solid"/>
                      <a:round/>
                      <a:headEnd type="none" w="med" len="med"/>
                      <a:tailEnd type="none" w="med" len="med"/>
                    </a:lnB>
                  </a:tcPr>
                </a:tc>
                <a:extLst>
                  <a:ext uri="{0D108BD9-81ED-4DB2-BD59-A6C34878D82A}">
                    <a16:rowId xmlns:a16="http://schemas.microsoft.com/office/drawing/2014/main" val="3376050391"/>
                  </a:ext>
                </a:extLst>
              </a:tr>
              <a:tr h="370840">
                <a:tc row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s-ES" sz="1200"/>
                    </a:p>
                    <a:p>
                      <a:pPr marL="0" marR="0" lvl="0" indent="0" algn="ctr" defTabSz="914400" rtl="0" eaLnBrk="1" fontAlgn="auto" latinLnBrk="0" hangingPunct="1">
                        <a:lnSpc>
                          <a:spcPct val="100000"/>
                        </a:lnSpc>
                        <a:spcBef>
                          <a:spcPts val="0"/>
                        </a:spcBef>
                        <a:spcAft>
                          <a:spcPts val="0"/>
                        </a:spcAft>
                        <a:buClrTx/>
                        <a:buSzTx/>
                        <a:buFontTx/>
                        <a:buNone/>
                        <a:tabLst/>
                        <a:defRPr/>
                      </a:pPr>
                      <a:endParaRPr lang="es-ES" sz="1200"/>
                    </a:p>
                    <a:p>
                      <a:pPr marL="0" marR="0" lvl="0" indent="0" algn="ctr" defTabSz="914400" rtl="0" eaLnBrk="1" fontAlgn="auto" latinLnBrk="0" hangingPunct="1">
                        <a:lnSpc>
                          <a:spcPct val="100000"/>
                        </a:lnSpc>
                        <a:spcBef>
                          <a:spcPts val="0"/>
                        </a:spcBef>
                        <a:spcAft>
                          <a:spcPts val="0"/>
                        </a:spcAft>
                        <a:buClrTx/>
                        <a:buSzTx/>
                        <a:buFontTx/>
                        <a:buNone/>
                        <a:tabLst/>
                        <a:defRPr/>
                      </a:pPr>
                      <a:endParaRPr lang="es-ES" sz="1200"/>
                    </a:p>
                    <a:p>
                      <a:pPr marL="0" marR="0" lvl="0" indent="0" algn="ctr" defTabSz="914400" rtl="0" eaLnBrk="1" fontAlgn="auto" latinLnBrk="0" hangingPunct="1">
                        <a:lnSpc>
                          <a:spcPct val="100000"/>
                        </a:lnSpc>
                        <a:spcBef>
                          <a:spcPts val="0"/>
                        </a:spcBef>
                        <a:spcAft>
                          <a:spcPts val="0"/>
                        </a:spcAft>
                        <a:buClrTx/>
                        <a:buSzTx/>
                        <a:buFontTx/>
                        <a:buNone/>
                        <a:tabLst/>
                        <a:defRPr/>
                      </a:pPr>
                      <a:r>
                        <a:rPr lang="es-ES" sz="1200"/>
                        <a:t>Por lección</a:t>
                      </a:r>
                    </a:p>
                  </a:txBody>
                  <a:tcPr>
                    <a:lnR w="12700" cap="flat" cmpd="sng" algn="ctr">
                      <a:solidFill>
                        <a:schemeClr val="accent1">
                          <a:lumMod val="40000"/>
                          <a:lumOff val="60000"/>
                        </a:schemeClr>
                      </a:solidFill>
                      <a:prstDash val="solid"/>
                      <a:round/>
                      <a:headEnd type="none" w="med" len="med"/>
                      <a:tailEnd type="none" w="med" len="med"/>
                    </a:lnR>
                    <a:lnT w="19050" cap="flat" cmpd="sng" algn="ctr">
                      <a:solidFill>
                        <a:schemeClr val="accent1">
                          <a:lumMod val="60000"/>
                          <a:lumOff val="40000"/>
                        </a:schemeClr>
                      </a:solidFill>
                      <a:prstDash val="solid"/>
                      <a:round/>
                      <a:headEnd type="none" w="med" len="med"/>
                      <a:tailEnd type="none" w="med" len="med"/>
                    </a:lnT>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200" b="0"/>
                        <a:t>Ejercicios 1 y 2</a:t>
                      </a:r>
                    </a:p>
                  </a:txBody>
                  <a:tcPr>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9050" cap="flat" cmpd="sng" algn="ctr">
                      <a:solidFill>
                        <a:schemeClr val="accent1">
                          <a:lumMod val="60000"/>
                          <a:lumOff val="40000"/>
                        </a:schemeClr>
                      </a:solidFill>
                      <a:prstDash val="solid"/>
                      <a:round/>
                      <a:headEnd type="none" w="med" len="med"/>
                      <a:tailEnd type="none" w="med" len="med"/>
                    </a:lnT>
                  </a:tcPr>
                </a:tc>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a:t>     </a:t>
                      </a:r>
                    </a:p>
                    <a:p>
                      <a:endParaRPr lang="es-ES" sz="1200"/>
                    </a:p>
                  </a:txBody>
                  <a:tcPr>
                    <a:lnL w="12700" cap="flat" cmpd="sng" algn="ctr">
                      <a:solidFill>
                        <a:schemeClr val="accent1">
                          <a:lumMod val="40000"/>
                          <a:lumOff val="60000"/>
                        </a:schemeClr>
                      </a:solidFill>
                      <a:prstDash val="solid"/>
                      <a:round/>
                      <a:headEnd type="none" w="med" len="med"/>
                      <a:tailEnd type="none" w="med" len="med"/>
                    </a:lnL>
                    <a:lnT w="1905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tcPr>
                </a:tc>
                <a:tc rowSpan="2">
                  <a:txBody>
                    <a:bodyPr/>
                    <a:lstStyle/>
                    <a:p>
                      <a:endParaRPr lang="es-ES" sz="1200"/>
                    </a:p>
                    <a:p>
                      <a:pPr marL="0" marR="0" indent="0" algn="l" defTabSz="914400" rtl="0" eaLnBrk="1" fontAlgn="auto" latinLnBrk="0" hangingPunct="1">
                        <a:lnSpc>
                          <a:spcPct val="100000"/>
                        </a:lnSpc>
                        <a:spcBef>
                          <a:spcPts val="0"/>
                        </a:spcBef>
                        <a:spcAft>
                          <a:spcPts val="0"/>
                        </a:spcAft>
                        <a:buClrTx/>
                        <a:buSzTx/>
                        <a:buFontTx/>
                        <a:buNone/>
                        <a:tabLst/>
                        <a:defRPr/>
                      </a:pPr>
                      <a:r>
                        <a:rPr lang="es-ES" sz="1200" b="0"/>
                        <a:t>Objetivo de aprendizaje </a:t>
                      </a:r>
                      <a:r>
                        <a:rPr lang="es-ES" sz="1200" b="0" err="1"/>
                        <a:t>Snappet</a:t>
                      </a:r>
                      <a:r>
                        <a:rPr lang="es-ES" sz="1200" b="0"/>
                        <a:t> (contenido matemático)</a:t>
                      </a:r>
                    </a:p>
                    <a:p>
                      <a:endParaRPr lang="es-ES" sz="1200" b="0"/>
                    </a:p>
                  </a:txBody>
                  <a:tcPr>
                    <a:lnT w="1905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tcPr>
                </a:tc>
                <a:tc rowSpan="2">
                  <a:txBody>
                    <a:bodyPr/>
                    <a:lstStyle/>
                    <a:p>
                      <a:r>
                        <a:rPr lang="es-ES" sz="1200" b="1"/>
                        <a:t>   </a:t>
                      </a:r>
                    </a:p>
                  </a:txBody>
                  <a:tcPr>
                    <a:lnT w="1905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tcPr>
                </a:tc>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b="1"/>
                    </a:p>
                    <a:p>
                      <a:pPr marL="0" marR="0" lvl="0" indent="0" algn="l" defTabSz="914400" rtl="0" eaLnBrk="1" fontAlgn="auto" latinLnBrk="0" hangingPunct="1">
                        <a:lnSpc>
                          <a:spcPct val="100000"/>
                        </a:lnSpc>
                        <a:spcBef>
                          <a:spcPts val="0"/>
                        </a:spcBef>
                        <a:spcAft>
                          <a:spcPts val="0"/>
                        </a:spcAft>
                        <a:buClrTx/>
                        <a:buSzTx/>
                        <a:buFontTx/>
                        <a:buNone/>
                        <a:tabLst/>
                        <a:defRPr/>
                      </a:pPr>
                      <a:endParaRPr lang="es-ES" sz="900" b="1"/>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err="1"/>
                        <a:t>Subsaber</a:t>
                      </a:r>
                      <a:r>
                        <a:rPr lang="es-ES" sz="1200" b="1"/>
                        <a:t> de la Ley</a:t>
                      </a:r>
                      <a:endParaRPr lang="es-ES" sz="1200">
                        <a:solidFill>
                          <a:srgbClr val="FF0000"/>
                        </a:solidFill>
                      </a:endParaRPr>
                    </a:p>
                  </a:txBody>
                  <a:tcPr>
                    <a:lnT w="1905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tcPr>
                </a:tc>
                <a:extLst>
                  <a:ext uri="{0D108BD9-81ED-4DB2-BD59-A6C34878D82A}">
                    <a16:rowId xmlns:a16="http://schemas.microsoft.com/office/drawing/2014/main" val="1652913659"/>
                  </a:ext>
                </a:extLst>
              </a:tr>
              <a:tr h="0">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200"/>
                        <a:t>Por unidad</a:t>
                      </a:r>
                    </a:p>
                    <a:p>
                      <a:endParaRPr lang="es-ES" sz="120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200"/>
                        <a:t>Adaptativo</a:t>
                      </a:r>
                    </a:p>
                  </a:txBody>
                  <a:tcPr>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B w="12700" cap="flat" cmpd="sng" algn="ctr">
                      <a:solidFill>
                        <a:schemeClr val="accent1">
                          <a:lumMod val="40000"/>
                          <a:lumOff val="60000"/>
                        </a:schemeClr>
                      </a:solidFill>
                      <a:prstDash val="solid"/>
                      <a:round/>
                      <a:headEnd type="none" w="med" len="med"/>
                      <a:tailEnd type="none" w="med" len="med"/>
                    </a:lnB>
                  </a:tcPr>
                </a:tc>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a:t>evalúa</a:t>
                      </a:r>
                    </a:p>
                    <a:p>
                      <a:endParaRPr lang="es-ES" sz="1200"/>
                    </a:p>
                  </a:txBody>
                  <a:tcPr/>
                </a:tc>
                <a:tc vMerge="1">
                  <a:txBody>
                    <a:bodyPr/>
                    <a:lstStyle/>
                    <a:p>
                      <a:r>
                        <a:rPr lang="es-ES" sz="1200"/>
                        <a:t>Objetivo de aprendizaje </a:t>
                      </a:r>
                      <a:r>
                        <a:rPr lang="es-ES" sz="1200" err="1"/>
                        <a:t>Snappet</a:t>
                      </a:r>
                      <a:r>
                        <a:rPr lang="es-ES" sz="1200"/>
                        <a:t> </a:t>
                      </a:r>
                    </a:p>
                    <a:p>
                      <a:r>
                        <a:rPr lang="es-ES" sz="1200"/>
                        <a:t>(contenido matemático)</a:t>
                      </a:r>
                    </a:p>
                    <a:p>
                      <a:endParaRPr lang="es-ES" sz="1200"/>
                    </a:p>
                  </a:txBody>
                  <a:tcPr/>
                </a:tc>
                <a:tc vMerge="1">
                  <a:txBody>
                    <a:bodyPr/>
                    <a:lstStyle/>
                    <a:p>
                      <a:endParaRPr lang="es-ES" sz="1200"/>
                    </a:p>
                  </a:txBody>
                  <a:tcPr/>
                </a:tc>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err="1"/>
                        <a:t>Subsaber</a:t>
                      </a:r>
                      <a:r>
                        <a:rPr lang="es-ES" sz="1200" b="1"/>
                        <a:t> de la Ley</a:t>
                      </a:r>
                    </a:p>
                    <a:p>
                      <a:endParaRPr lang="es-ES" sz="1200"/>
                    </a:p>
                  </a:txBody>
                  <a:tcPr/>
                </a:tc>
                <a:extLst>
                  <a:ext uri="{0D108BD9-81ED-4DB2-BD59-A6C34878D82A}">
                    <a16:rowId xmlns:a16="http://schemas.microsoft.com/office/drawing/2014/main" val="2617402534"/>
                  </a:ext>
                </a:extLst>
              </a:tr>
              <a:tr h="370840">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s-ES" sz="1200"/>
                    </a:p>
                  </a:txBody>
                  <a:tcPr>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200"/>
                        <a:t> </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a:t>Ejercicio 3</a:t>
                      </a:r>
                    </a:p>
                    <a:p>
                      <a:endParaRPr lang="es-ES" sz="1200"/>
                    </a:p>
                  </a:txBody>
                  <a:tcPr>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kern="1200">
                          <a:solidFill>
                            <a:schemeClr val="dk1"/>
                          </a:solidFill>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kern="1200">
                          <a:solidFill>
                            <a:schemeClr val="dk1"/>
                          </a:solidFill>
                        </a:rPr>
                        <a:t>     </a:t>
                      </a:r>
                    </a:p>
                    <a:p>
                      <a:endParaRPr lang="es-ES" sz="1200"/>
                    </a:p>
                  </a:txBody>
                  <a:tcPr>
                    <a:lnL w="12700" cap="flat" cmpd="sng" algn="ctr">
                      <a:solidFill>
                        <a:schemeClr val="accent1">
                          <a:lumMod val="40000"/>
                          <a:lumOff val="60000"/>
                        </a:schemeClr>
                      </a:solidFill>
                      <a:prstDash val="solid"/>
                      <a:round/>
                      <a:headEnd type="none" w="med" len="med"/>
                      <a:tailEnd type="none" w="med" len="med"/>
                    </a:lnL>
                    <a:lnT w="12700" cap="flat" cmpd="sng" algn="ctr">
                      <a:solidFill>
                        <a:schemeClr val="accent1">
                          <a:lumMod val="40000"/>
                          <a:lumOff val="60000"/>
                        </a:schemeClr>
                      </a:solidFill>
                      <a:prstDash val="solid"/>
                      <a:round/>
                      <a:headEnd type="none" w="med" len="med"/>
                      <a:tailEnd type="none" w="med" len="med"/>
                    </a:lnT>
                  </a:tcPr>
                </a:tc>
                <a:tc>
                  <a:txBody>
                    <a:bodyPr/>
                    <a:lstStyle/>
                    <a:p>
                      <a:pPr algn="l"/>
                      <a:endParaRPr lang="es-ES" sz="900" b="1"/>
                    </a:p>
                    <a:p>
                      <a:pPr algn="l"/>
                      <a:r>
                        <a:rPr lang="es-ES" sz="1200" b="0"/>
                        <a:t>Objetivo de aprendizaje </a:t>
                      </a:r>
                      <a:r>
                        <a:rPr lang="es-ES" sz="1200" b="0" err="1"/>
                        <a:t>Snappet</a:t>
                      </a:r>
                      <a:r>
                        <a:rPr lang="es-ES" sz="1200" b="0"/>
                        <a:t> </a:t>
                      </a:r>
                    </a:p>
                    <a:p>
                      <a:r>
                        <a:rPr lang="es-ES" sz="1200" b="0"/>
                        <a:t>(a partir de criterios de evaluación)</a:t>
                      </a:r>
                    </a:p>
                  </a:txBody>
                  <a:tcPr>
                    <a:lnT w="12700" cap="flat" cmpd="sng" algn="ctr">
                      <a:solidFill>
                        <a:schemeClr val="accent1">
                          <a:lumMod val="40000"/>
                          <a:lumOff val="60000"/>
                        </a:schemeClr>
                      </a:solidFill>
                      <a:prstDash val="solid"/>
                      <a:round/>
                      <a:headEnd type="none" w="med" len="med"/>
                      <a:tailEnd type="none" w="med" len="med"/>
                    </a:lnT>
                  </a:tcPr>
                </a:tc>
                <a:tc>
                  <a:txBody>
                    <a:bodyPr/>
                    <a:lstStyle/>
                    <a:p>
                      <a:endParaRPr lang="es-ES" sz="1200"/>
                    </a:p>
                  </a:txBody>
                  <a:tcPr>
                    <a:lnT w="12700" cap="flat" cmpd="sng" algn="ctr">
                      <a:solidFill>
                        <a:schemeClr val="accent1">
                          <a:lumMod val="40000"/>
                          <a:lumOff val="60000"/>
                        </a:schemeClr>
                      </a:solidFill>
                      <a:prstDash val="solid"/>
                      <a:round/>
                      <a:headEnd type="none" w="med" len="med"/>
                      <a:tailEnd type="none" w="med" len="med"/>
                    </a:lnT>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b="1"/>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a:t>Criterios de evaluación de la Ley</a:t>
                      </a:r>
                    </a:p>
                  </a:txBody>
                  <a:tcPr>
                    <a:lnT w="12700" cap="flat" cmpd="sng" algn="ctr">
                      <a:solidFill>
                        <a:schemeClr val="accent1">
                          <a:lumMod val="40000"/>
                          <a:lumOff val="60000"/>
                        </a:schemeClr>
                      </a:solidFill>
                      <a:prstDash val="solid"/>
                      <a:round/>
                      <a:headEnd type="none" w="med" len="med"/>
                      <a:tailEnd type="none" w="med" len="med"/>
                    </a:lnT>
                  </a:tcPr>
                </a:tc>
                <a:extLst>
                  <a:ext uri="{0D108BD9-81ED-4DB2-BD59-A6C34878D82A}">
                    <a16:rowId xmlns:a16="http://schemas.microsoft.com/office/drawing/2014/main" val="56154003"/>
                  </a:ext>
                </a:extLst>
              </a:tr>
              <a:tr h="0">
                <a:tc gridSpan="4">
                  <a:txBody>
                    <a:bodyPr/>
                    <a:lstStyle/>
                    <a:p>
                      <a:endParaRPr lang="es-ES" sz="900"/>
                    </a:p>
                  </a:txBody>
                  <a:tcPr/>
                </a:tc>
                <a:tc hMerge="1">
                  <a:txBody>
                    <a:bodyPr/>
                    <a:lstStyle/>
                    <a:p>
                      <a:endParaRPr lang="es-ES" sz="1200"/>
                    </a:p>
                  </a:txBody>
                  <a:tcPr>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tcPr>
                </a:tc>
                <a:tc hMerge="1">
                  <a:txBody>
                    <a:bodyPr/>
                    <a:lstStyle/>
                    <a:p>
                      <a:endParaRPr lang="es-ES" sz="1200"/>
                    </a:p>
                  </a:txBody>
                  <a:tcPr>
                    <a:lnL w="12700" cap="flat" cmpd="sng" algn="ctr">
                      <a:solidFill>
                        <a:schemeClr val="accent1">
                          <a:lumMod val="40000"/>
                          <a:lumOff val="60000"/>
                        </a:schemeClr>
                      </a:solidFill>
                      <a:prstDash val="solid"/>
                      <a:round/>
                      <a:headEnd type="none" w="med" len="med"/>
                      <a:tailEnd type="none" w="med" len="med"/>
                    </a:lnL>
                  </a:tcPr>
                </a:tc>
                <a:tc hMerge="1">
                  <a:txBody>
                    <a:bodyPr/>
                    <a:lstStyle/>
                    <a:p>
                      <a:endParaRPr lang="es-ES" sz="1200"/>
                    </a:p>
                  </a:txBody>
                  <a:tcPr/>
                </a:tc>
                <a:tc rowSpan="5" gridSpan="2">
                  <a:txBody>
                    <a:bodyPr/>
                    <a:lstStyle/>
                    <a:p>
                      <a:endParaRPr lang="es-ES" sz="1200">
                        <a:solidFill>
                          <a:schemeClr val="bg1"/>
                        </a:solidFill>
                      </a:endParaRPr>
                    </a:p>
                  </a:txBody>
                  <a:tcPr/>
                </a:tc>
                <a:tc rowSpan="5" hMerge="1">
                  <a:txBody>
                    <a:bodyPr/>
                    <a:lstStyle/>
                    <a:p>
                      <a:endParaRPr lang="es-ES" sz="1200"/>
                    </a:p>
                  </a:txBody>
                  <a:tcPr/>
                </a:tc>
                <a:extLst>
                  <a:ext uri="{0D108BD9-81ED-4DB2-BD59-A6C34878D82A}">
                    <a16:rowId xmlns:a16="http://schemas.microsoft.com/office/drawing/2014/main" val="3905395474"/>
                  </a:ext>
                </a:extLst>
              </a:tr>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s-ES" sz="1200"/>
                    </a:p>
                    <a:p>
                      <a:pPr marL="0" marR="0" lvl="0" indent="0" algn="ctr" defTabSz="914400" rtl="0" eaLnBrk="1" fontAlgn="auto" latinLnBrk="0" hangingPunct="1">
                        <a:lnSpc>
                          <a:spcPct val="100000"/>
                        </a:lnSpc>
                        <a:spcBef>
                          <a:spcPts val="0"/>
                        </a:spcBef>
                        <a:spcAft>
                          <a:spcPts val="0"/>
                        </a:spcAft>
                        <a:buClrTx/>
                        <a:buSzTx/>
                        <a:buFontTx/>
                        <a:buNone/>
                        <a:tabLst/>
                        <a:defRPr/>
                      </a:pPr>
                      <a:r>
                        <a:rPr lang="es-ES" sz="1200"/>
                        <a:t>Por unidad</a:t>
                      </a:r>
                    </a:p>
                    <a:p>
                      <a:endParaRPr lang="es-ES" sz="1200"/>
                    </a:p>
                  </a:txBody>
                  <a:tcPr>
                    <a:lnR w="12700" cap="flat" cmpd="sng" algn="ctr">
                      <a:solidFill>
                        <a:schemeClr val="accent1">
                          <a:lumMod val="40000"/>
                          <a:lumOff val="60000"/>
                        </a:schemeClr>
                      </a:solidFill>
                      <a:prstDash val="solid"/>
                      <a:round/>
                      <a:headEnd type="none" w="med" len="med"/>
                      <a:tailEnd type="none" w="med" len="med"/>
                    </a:ln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a:t>Prueba de unidad</a:t>
                      </a:r>
                    </a:p>
                  </a:txBody>
                  <a:tcPr>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tcPr>
                </a:tc>
                <a:tc>
                  <a:txBody>
                    <a:bodyPr/>
                    <a:lstStyle/>
                    <a:p>
                      <a:endParaRPr lang="es-ES" sz="1200"/>
                    </a:p>
                  </a:txBody>
                  <a:tcPr>
                    <a:lnL w="12700" cap="flat" cmpd="sng" algn="ctr">
                      <a:solidFill>
                        <a:schemeClr val="accent1">
                          <a:lumMod val="40000"/>
                          <a:lumOff val="60000"/>
                        </a:schemeClr>
                      </a:solidFill>
                      <a:prstDash val="solid"/>
                      <a:round/>
                      <a:headEnd type="none" w="med" len="med"/>
                      <a:tailEnd type="none" w="med" len="med"/>
                    </a:lnL>
                  </a:tcPr>
                </a:tc>
                <a:tc>
                  <a:txBody>
                    <a:bodyPr/>
                    <a:lstStyle/>
                    <a:p>
                      <a:endParaRPr lang="es-ES" sz="1200"/>
                    </a:p>
                    <a:p>
                      <a:endParaRPr lang="es-ES" sz="1200"/>
                    </a:p>
                    <a:p>
                      <a:endParaRPr lang="es-ES" sz="1200"/>
                    </a:p>
                  </a:txBody>
                  <a:tcPr/>
                </a:tc>
                <a:tc gridSpan="2" vMerge="1">
                  <a:txBody>
                    <a:bodyPr/>
                    <a:lstStyle/>
                    <a:p>
                      <a:endParaRPr lang="es-ES" sz="1200"/>
                    </a:p>
                  </a:txBody>
                  <a:tcPr>
                    <a:lnT w="12700" cap="flat" cmpd="sng" algn="ctr">
                      <a:solidFill>
                        <a:schemeClr val="tx1"/>
                      </a:solidFill>
                      <a:prstDash val="solid"/>
                      <a:round/>
                      <a:headEnd type="none" w="med" len="med"/>
                      <a:tailEnd type="none" w="med" len="med"/>
                    </a:lnT>
                    <a:noFill/>
                  </a:tcPr>
                </a:tc>
                <a:tc hMerge="1" vMerge="1">
                  <a:txBody>
                    <a:bodyPr/>
                    <a:lstStyle/>
                    <a:p>
                      <a:endParaRPr lang="es-ES" sz="1200"/>
                    </a:p>
                  </a:txBody>
                  <a:tcPr>
                    <a:noFill/>
                  </a:tcPr>
                </a:tc>
                <a:extLst>
                  <a:ext uri="{0D108BD9-81ED-4DB2-BD59-A6C34878D82A}">
                    <a16:rowId xmlns:a16="http://schemas.microsoft.com/office/drawing/2014/main" val="288781951"/>
                  </a:ext>
                </a:extLst>
              </a:tr>
              <a:tr h="217271">
                <a:tc gridSpan="4">
                  <a:txBody>
                    <a:bodyPr/>
                    <a:lstStyle/>
                    <a:p>
                      <a:endParaRPr lang="es-ES" sz="1200"/>
                    </a:p>
                  </a:txBody>
                  <a:tcPr/>
                </a:tc>
                <a:tc hMerge="1">
                  <a:txBody>
                    <a:bodyPr/>
                    <a:lstStyle/>
                    <a:p>
                      <a:endParaRPr lang="es-ES" sz="1200"/>
                    </a:p>
                  </a:txBody>
                  <a:tcPr>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tcPr>
                </a:tc>
                <a:tc hMerge="1">
                  <a:txBody>
                    <a:bodyPr/>
                    <a:lstStyle/>
                    <a:p>
                      <a:endParaRPr lang="es-ES" sz="1200"/>
                    </a:p>
                  </a:txBody>
                  <a:tcPr>
                    <a:lnL w="12700" cap="flat" cmpd="sng" algn="ctr">
                      <a:solidFill>
                        <a:schemeClr val="accent1">
                          <a:lumMod val="40000"/>
                          <a:lumOff val="60000"/>
                        </a:schemeClr>
                      </a:solidFill>
                      <a:prstDash val="solid"/>
                      <a:round/>
                      <a:headEnd type="none" w="med" len="med"/>
                      <a:tailEnd type="none" w="med" len="med"/>
                    </a:lnL>
                  </a:tcPr>
                </a:tc>
                <a:tc hMerge="1">
                  <a:txBody>
                    <a:bodyPr/>
                    <a:lstStyle/>
                    <a:p>
                      <a:endParaRPr lang="es-ES" sz="1200"/>
                    </a:p>
                  </a:txBody>
                  <a:tcPr/>
                </a:tc>
                <a:tc gridSpan="2" vMerge="1">
                  <a:txBody>
                    <a:bodyPr/>
                    <a:lstStyle/>
                    <a:p>
                      <a:endParaRPr lang="es-ES" sz="1200"/>
                    </a:p>
                  </a:txBody>
                  <a:tcPr>
                    <a:noFill/>
                  </a:tcPr>
                </a:tc>
                <a:tc hMerge="1" vMerge="1">
                  <a:txBody>
                    <a:bodyPr/>
                    <a:lstStyle/>
                    <a:p>
                      <a:endParaRPr lang="es-ES" sz="1200"/>
                    </a:p>
                  </a:txBody>
                  <a:tcPr>
                    <a:noFill/>
                  </a:tcPr>
                </a:tc>
                <a:extLst>
                  <a:ext uri="{0D108BD9-81ED-4DB2-BD59-A6C34878D82A}">
                    <a16:rowId xmlns:a16="http://schemas.microsoft.com/office/drawing/2014/main" val="4163954605"/>
                  </a:ext>
                </a:extLst>
              </a:tr>
              <a:tr h="239414">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s-ES" sz="1200"/>
                    </a:p>
                    <a:p>
                      <a:pPr marL="0" marR="0" lvl="0" indent="0" algn="ctr" defTabSz="914400" rtl="0" eaLnBrk="1" fontAlgn="auto" latinLnBrk="0" hangingPunct="1">
                        <a:lnSpc>
                          <a:spcPct val="100000"/>
                        </a:lnSpc>
                        <a:spcBef>
                          <a:spcPts val="0"/>
                        </a:spcBef>
                        <a:spcAft>
                          <a:spcPts val="0"/>
                        </a:spcAft>
                        <a:buClrTx/>
                        <a:buSzTx/>
                        <a:buFontTx/>
                        <a:buNone/>
                        <a:tabLst/>
                        <a:defRPr/>
                      </a:pPr>
                      <a:r>
                        <a:rPr lang="es-ES" sz="1200"/>
                        <a:t>Por trimestre</a:t>
                      </a:r>
                    </a:p>
                    <a:p>
                      <a:endParaRPr lang="es-ES" sz="1200"/>
                    </a:p>
                  </a:txBody>
                  <a:tcPr>
                    <a:lnR w="12700" cap="flat" cmpd="sng" algn="ctr">
                      <a:solidFill>
                        <a:schemeClr val="accent1">
                          <a:lumMod val="40000"/>
                          <a:lumOff val="60000"/>
                        </a:schemeClr>
                      </a:solidFill>
                      <a:prstDash val="solid"/>
                      <a:round/>
                      <a:headEnd type="none" w="med" len="med"/>
                      <a:tailEnd type="none" w="med" len="med"/>
                    </a:ln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a:t>Prueba competencial</a:t>
                      </a:r>
                    </a:p>
                  </a:txBody>
                  <a:tcPr>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tcPr>
                </a:tc>
                <a:tc>
                  <a:txBody>
                    <a:bodyPr/>
                    <a:lstStyle/>
                    <a:p>
                      <a:endParaRPr lang="es-ES" sz="1200"/>
                    </a:p>
                  </a:txBody>
                  <a:tcPr>
                    <a:lnL w="12700" cap="flat" cmpd="sng" algn="ctr">
                      <a:solidFill>
                        <a:schemeClr val="accent1">
                          <a:lumMod val="40000"/>
                          <a:lumOff val="60000"/>
                        </a:schemeClr>
                      </a:solidFill>
                      <a:prstDash val="solid"/>
                      <a:round/>
                      <a:headEnd type="none" w="med" len="med"/>
                      <a:tailEnd type="none" w="med" len="med"/>
                    </a:lnL>
                  </a:tcPr>
                </a:tc>
                <a:tc>
                  <a:txBody>
                    <a:bodyPr/>
                    <a:lstStyle/>
                    <a:p>
                      <a:pPr algn="l"/>
                      <a:endParaRPr lang="es-ES" sz="1200" b="0"/>
                    </a:p>
                    <a:p>
                      <a:r>
                        <a:rPr lang="es-ES" sz="1200" b="1"/>
                        <a:t>Criterio de evaluación de la Ley</a:t>
                      </a:r>
                    </a:p>
                    <a:p>
                      <a:endParaRPr lang="es-ES" sz="1200"/>
                    </a:p>
                  </a:txBody>
                  <a:tcPr/>
                </a:tc>
                <a:tc gridSpan="2" vMerge="1">
                  <a:txBody>
                    <a:bodyPr/>
                    <a:lstStyle/>
                    <a:p>
                      <a:endParaRPr lang="es-ES" sz="1200"/>
                    </a:p>
                  </a:txBody>
                  <a:tcPr>
                    <a:lnR w="12700" cmpd="sng">
                      <a:noFill/>
                    </a:lnR>
                    <a:noFill/>
                  </a:tcPr>
                </a:tc>
                <a:tc hMerge="1" vMerge="1">
                  <a:txBody>
                    <a:bodyPr/>
                    <a:lstStyle/>
                    <a:p>
                      <a:endParaRPr lang="es-ES" sz="1200"/>
                    </a:p>
                  </a:txBody>
                  <a:tcPr>
                    <a:noFill/>
                  </a:tcPr>
                </a:tc>
                <a:extLst>
                  <a:ext uri="{0D108BD9-81ED-4DB2-BD59-A6C34878D82A}">
                    <a16:rowId xmlns:a16="http://schemas.microsoft.com/office/drawing/2014/main" val="2213055977"/>
                  </a:ext>
                </a:extLst>
              </a:tr>
              <a:tr h="0">
                <a:tc gridSpan="4">
                  <a:txBody>
                    <a:bodyPr/>
                    <a:lstStyle/>
                    <a:p>
                      <a:endParaRPr lang="es-ES" sz="1200"/>
                    </a:p>
                  </a:txBody>
                  <a:tcPr>
                    <a:lnR w="12700" cap="flat" cmpd="sng" algn="ctr">
                      <a:noFill/>
                      <a:prstDash val="solid"/>
                      <a:round/>
                      <a:headEnd type="none" w="med" len="med"/>
                      <a:tailEnd type="none" w="med" len="med"/>
                    </a:lnR>
                  </a:tcPr>
                </a:tc>
                <a:tc hMerge="1">
                  <a:txBody>
                    <a:bodyPr/>
                    <a:lstStyle/>
                    <a:p>
                      <a:endParaRPr lang="es-ES" sz="1200"/>
                    </a:p>
                  </a:txBody>
                  <a:tcPr>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tcPr>
                </a:tc>
                <a:tc hMerge="1">
                  <a:txBody>
                    <a:bodyPr/>
                    <a:lstStyle/>
                    <a:p>
                      <a:endParaRPr lang="es-ES" sz="1200"/>
                    </a:p>
                  </a:txBody>
                  <a:tcPr>
                    <a:lnL w="12700" cap="flat" cmpd="sng" algn="ctr">
                      <a:solidFill>
                        <a:schemeClr val="accent1">
                          <a:lumMod val="40000"/>
                          <a:lumOff val="60000"/>
                        </a:schemeClr>
                      </a:solidFill>
                      <a:prstDash val="solid"/>
                      <a:round/>
                      <a:headEnd type="none" w="med" len="med"/>
                      <a:tailEnd type="none" w="med" len="med"/>
                    </a:lnL>
                  </a:tcPr>
                </a:tc>
                <a:tc hMerge="1">
                  <a:txBody>
                    <a:bodyPr/>
                    <a:lstStyle/>
                    <a:p>
                      <a:endParaRPr lang="es-ES" sz="1200"/>
                    </a:p>
                  </a:txBody>
                  <a:tcPr>
                    <a:lnL w="12700" cap="flat" cmpd="sng" algn="ctr">
                      <a:solidFill>
                        <a:schemeClr val="accent1">
                          <a:lumMod val="40000"/>
                          <a:lumOff val="60000"/>
                        </a:schemeClr>
                      </a:solidFill>
                      <a:prstDash val="solid"/>
                      <a:round/>
                      <a:headEnd type="none" w="med" len="med"/>
                      <a:tailEnd type="none" w="med" len="med"/>
                    </a:lnL>
                    <a:lnR w="12700" cmpd="sng">
                      <a:noFill/>
                    </a:lnR>
                  </a:tcPr>
                </a:tc>
                <a:tc gridSpan="2" vMerge="1">
                  <a:txBody>
                    <a:bodyPr/>
                    <a:lstStyle/>
                    <a:p>
                      <a:endParaRPr lang="es-ES" sz="1200"/>
                    </a:p>
                  </a:txBody>
                  <a:tcPr>
                    <a:noFill/>
                  </a:tcPr>
                </a:tc>
                <a:tc hMerge="1" vMerge="1">
                  <a:txBody>
                    <a:bodyPr/>
                    <a:lstStyle/>
                    <a:p>
                      <a:endParaRPr lang="es-ES" sz="1200"/>
                    </a:p>
                  </a:txBody>
                  <a:tcPr>
                    <a:noFill/>
                  </a:tcPr>
                </a:tc>
                <a:extLst>
                  <a:ext uri="{0D108BD9-81ED-4DB2-BD59-A6C34878D82A}">
                    <a16:rowId xmlns:a16="http://schemas.microsoft.com/office/drawing/2014/main" val="1254515404"/>
                  </a:ext>
                </a:extLst>
              </a:tr>
            </a:tbl>
          </a:graphicData>
        </a:graphic>
      </p:graphicFrame>
      <p:sp>
        <p:nvSpPr>
          <p:cNvPr id="46" name="Flecha: a la derecha 45">
            <a:extLst>
              <a:ext uri="{FF2B5EF4-FFF2-40B4-BE49-F238E27FC236}">
                <a16:creationId xmlns:a16="http://schemas.microsoft.com/office/drawing/2014/main" id="{B7CFB59B-4BFE-A73D-D993-C62E7055669F}"/>
              </a:ext>
            </a:extLst>
          </p:cNvPr>
          <p:cNvSpPr/>
          <p:nvPr/>
        </p:nvSpPr>
        <p:spPr>
          <a:xfrm>
            <a:off x="7333265" y="1959065"/>
            <a:ext cx="710873" cy="227449"/>
          </a:xfrm>
          <a:prstGeom prst="rightArrow">
            <a:avLst/>
          </a:prstGeom>
          <a:solidFill>
            <a:srgbClr val="F513A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2" name="Flecha: a la derecha 51">
            <a:extLst>
              <a:ext uri="{FF2B5EF4-FFF2-40B4-BE49-F238E27FC236}">
                <a16:creationId xmlns:a16="http://schemas.microsoft.com/office/drawing/2014/main" id="{94E296BE-447F-9A71-AAB2-6DF3C7E2BC21}"/>
              </a:ext>
            </a:extLst>
          </p:cNvPr>
          <p:cNvSpPr/>
          <p:nvPr/>
        </p:nvSpPr>
        <p:spPr>
          <a:xfrm>
            <a:off x="7333265" y="2661859"/>
            <a:ext cx="710873" cy="227449"/>
          </a:xfrm>
          <a:prstGeom prst="rightArrow">
            <a:avLst/>
          </a:prstGeom>
          <a:solidFill>
            <a:srgbClr val="F513A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4" name="Flecha: a la derecha 53">
            <a:extLst>
              <a:ext uri="{FF2B5EF4-FFF2-40B4-BE49-F238E27FC236}">
                <a16:creationId xmlns:a16="http://schemas.microsoft.com/office/drawing/2014/main" id="{ED8588E9-DE5B-B4B4-56FC-7C5AD93D3964}"/>
              </a:ext>
            </a:extLst>
          </p:cNvPr>
          <p:cNvSpPr/>
          <p:nvPr/>
        </p:nvSpPr>
        <p:spPr>
          <a:xfrm>
            <a:off x="3647689" y="3584724"/>
            <a:ext cx="710873" cy="227449"/>
          </a:xfrm>
          <a:prstGeom prst="rightArrow">
            <a:avLst/>
          </a:prstGeom>
          <a:solidFill>
            <a:srgbClr val="F513A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5" name="CuadroTexto 54">
            <a:extLst>
              <a:ext uri="{FF2B5EF4-FFF2-40B4-BE49-F238E27FC236}">
                <a16:creationId xmlns:a16="http://schemas.microsoft.com/office/drawing/2014/main" id="{4F0B6A22-94EB-6825-1345-34712B7202A4}"/>
              </a:ext>
            </a:extLst>
          </p:cNvPr>
          <p:cNvSpPr txBox="1"/>
          <p:nvPr/>
        </p:nvSpPr>
        <p:spPr>
          <a:xfrm>
            <a:off x="3651904" y="4295895"/>
            <a:ext cx="710873" cy="276999"/>
          </a:xfrm>
          <a:prstGeom prst="rect">
            <a:avLst/>
          </a:prstGeom>
          <a:noFill/>
        </p:spPr>
        <p:txBody>
          <a:bodyPr wrap="square" rtlCol="0">
            <a:spAutoFit/>
          </a:bodyPr>
          <a:lstStyle/>
          <a:p>
            <a:r>
              <a:rPr lang="es-ES" sz="1200" b="1"/>
              <a:t>evalúa</a:t>
            </a:r>
          </a:p>
        </p:txBody>
      </p:sp>
      <p:sp>
        <p:nvSpPr>
          <p:cNvPr id="58" name="CuadroTexto 57">
            <a:extLst>
              <a:ext uri="{FF2B5EF4-FFF2-40B4-BE49-F238E27FC236}">
                <a16:creationId xmlns:a16="http://schemas.microsoft.com/office/drawing/2014/main" id="{A4B47265-3D80-FD44-0A13-38469DF21F39}"/>
              </a:ext>
            </a:extLst>
          </p:cNvPr>
          <p:cNvSpPr txBox="1"/>
          <p:nvPr/>
        </p:nvSpPr>
        <p:spPr>
          <a:xfrm>
            <a:off x="4452669" y="3524955"/>
            <a:ext cx="1367106" cy="276999"/>
          </a:xfrm>
          <a:prstGeom prst="rect">
            <a:avLst/>
          </a:prstGeom>
          <a:noFill/>
        </p:spPr>
        <p:txBody>
          <a:bodyPr wrap="none" rtlCol="0">
            <a:spAutoFit/>
          </a:bodyPr>
          <a:lstStyle/>
          <a:p>
            <a:r>
              <a:rPr lang="es-ES" sz="1200" b="1" err="1"/>
              <a:t>Subsaber</a:t>
            </a:r>
            <a:r>
              <a:rPr lang="es-ES" sz="1200" b="1"/>
              <a:t> de la Ley</a:t>
            </a:r>
          </a:p>
        </p:txBody>
      </p:sp>
      <p:sp>
        <p:nvSpPr>
          <p:cNvPr id="63" name="Flecha: a la derecha 62">
            <a:extLst>
              <a:ext uri="{FF2B5EF4-FFF2-40B4-BE49-F238E27FC236}">
                <a16:creationId xmlns:a16="http://schemas.microsoft.com/office/drawing/2014/main" id="{E7B87983-8689-E1FA-9877-E0F3FC25CCA3}"/>
              </a:ext>
            </a:extLst>
          </p:cNvPr>
          <p:cNvSpPr/>
          <p:nvPr/>
        </p:nvSpPr>
        <p:spPr>
          <a:xfrm>
            <a:off x="3635319" y="2647845"/>
            <a:ext cx="710873" cy="227449"/>
          </a:xfrm>
          <a:prstGeom prst="rightArrow">
            <a:avLst/>
          </a:prstGeom>
          <a:solidFill>
            <a:srgbClr val="FFCCFF"/>
          </a:solidFill>
          <a:ln>
            <a:solidFill>
              <a:srgbClr val="F2A9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69" name="CuadroTexto 68">
            <a:extLst>
              <a:ext uri="{FF2B5EF4-FFF2-40B4-BE49-F238E27FC236}">
                <a16:creationId xmlns:a16="http://schemas.microsoft.com/office/drawing/2014/main" id="{84CB3D08-F737-98AC-9EB9-82D024075EB3}"/>
              </a:ext>
            </a:extLst>
          </p:cNvPr>
          <p:cNvSpPr txBox="1"/>
          <p:nvPr/>
        </p:nvSpPr>
        <p:spPr>
          <a:xfrm>
            <a:off x="7333265" y="1772557"/>
            <a:ext cx="603242" cy="276999"/>
          </a:xfrm>
          <a:prstGeom prst="rect">
            <a:avLst/>
          </a:prstGeom>
          <a:noFill/>
        </p:spPr>
        <p:txBody>
          <a:bodyPr wrap="none" rtlCol="0">
            <a:spAutoFit/>
          </a:bodyPr>
          <a:lstStyle>
            <a:defPPr>
              <a:defRPr lang="es-ES"/>
            </a:defPPr>
            <a:lvl1pPr>
              <a:defRPr sz="1100"/>
            </a:lvl1pPr>
          </a:lstStyle>
          <a:p>
            <a:r>
              <a:rPr lang="es-ES" sz="1200" b="1"/>
              <a:t>evalúa</a:t>
            </a:r>
          </a:p>
        </p:txBody>
      </p:sp>
      <p:sp>
        <p:nvSpPr>
          <p:cNvPr id="70" name="CuadroTexto 69">
            <a:extLst>
              <a:ext uri="{FF2B5EF4-FFF2-40B4-BE49-F238E27FC236}">
                <a16:creationId xmlns:a16="http://schemas.microsoft.com/office/drawing/2014/main" id="{ED12CD3A-EAC7-528F-E6D6-2C4AEEDDA776}"/>
              </a:ext>
            </a:extLst>
          </p:cNvPr>
          <p:cNvSpPr txBox="1"/>
          <p:nvPr/>
        </p:nvSpPr>
        <p:spPr>
          <a:xfrm>
            <a:off x="7333265" y="2470719"/>
            <a:ext cx="603242" cy="276999"/>
          </a:xfrm>
          <a:prstGeom prst="rect">
            <a:avLst/>
          </a:prstGeom>
          <a:noFill/>
        </p:spPr>
        <p:txBody>
          <a:bodyPr wrap="none" rtlCol="0">
            <a:spAutoFit/>
          </a:bodyPr>
          <a:lstStyle>
            <a:defPPr>
              <a:defRPr lang="es-ES"/>
            </a:defPPr>
            <a:lvl1pPr>
              <a:defRPr sz="1100"/>
            </a:lvl1pPr>
          </a:lstStyle>
          <a:p>
            <a:r>
              <a:rPr lang="es-ES" sz="1200" b="1"/>
              <a:t>evalúa</a:t>
            </a:r>
          </a:p>
        </p:txBody>
      </p:sp>
      <p:sp>
        <p:nvSpPr>
          <p:cNvPr id="71" name="CuadroTexto 70">
            <a:extLst>
              <a:ext uri="{FF2B5EF4-FFF2-40B4-BE49-F238E27FC236}">
                <a16:creationId xmlns:a16="http://schemas.microsoft.com/office/drawing/2014/main" id="{6E252E08-F9C1-7D7B-583A-936238E2C03E}"/>
              </a:ext>
            </a:extLst>
          </p:cNvPr>
          <p:cNvSpPr txBox="1"/>
          <p:nvPr/>
        </p:nvSpPr>
        <p:spPr>
          <a:xfrm>
            <a:off x="3658447" y="3386456"/>
            <a:ext cx="603242" cy="276999"/>
          </a:xfrm>
          <a:prstGeom prst="rect">
            <a:avLst/>
          </a:prstGeom>
          <a:noFill/>
        </p:spPr>
        <p:txBody>
          <a:bodyPr wrap="none" rtlCol="0">
            <a:spAutoFit/>
          </a:bodyPr>
          <a:lstStyle>
            <a:defPPr>
              <a:defRPr lang="es-ES"/>
            </a:defPPr>
            <a:lvl1pPr>
              <a:defRPr sz="1100"/>
            </a:lvl1pPr>
          </a:lstStyle>
          <a:p>
            <a:r>
              <a:rPr lang="es-ES" sz="1200" b="1"/>
              <a:t>evalúa</a:t>
            </a:r>
          </a:p>
        </p:txBody>
      </p:sp>
      <p:sp>
        <p:nvSpPr>
          <p:cNvPr id="72" name="Flecha: a la derecha 71">
            <a:extLst>
              <a:ext uri="{FF2B5EF4-FFF2-40B4-BE49-F238E27FC236}">
                <a16:creationId xmlns:a16="http://schemas.microsoft.com/office/drawing/2014/main" id="{8D2FDE43-A9B0-1500-F624-C2B5E596BD2B}"/>
              </a:ext>
            </a:extLst>
          </p:cNvPr>
          <p:cNvSpPr/>
          <p:nvPr/>
        </p:nvSpPr>
        <p:spPr>
          <a:xfrm>
            <a:off x="3611494" y="4480164"/>
            <a:ext cx="710873" cy="227449"/>
          </a:xfrm>
          <a:prstGeom prst="rightArrow">
            <a:avLst/>
          </a:prstGeom>
          <a:solidFill>
            <a:srgbClr val="F513A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83" name="Flecha: a la derecha 82">
            <a:extLst>
              <a:ext uri="{FF2B5EF4-FFF2-40B4-BE49-F238E27FC236}">
                <a16:creationId xmlns:a16="http://schemas.microsoft.com/office/drawing/2014/main" id="{E7BD69A1-D382-4762-3E2B-3C68140FED13}"/>
              </a:ext>
            </a:extLst>
          </p:cNvPr>
          <p:cNvSpPr/>
          <p:nvPr/>
        </p:nvSpPr>
        <p:spPr>
          <a:xfrm>
            <a:off x="3647689" y="1929181"/>
            <a:ext cx="710873" cy="227449"/>
          </a:xfrm>
          <a:prstGeom prst="rightArrow">
            <a:avLst/>
          </a:prstGeom>
          <a:solidFill>
            <a:srgbClr val="FFCCFF"/>
          </a:solidFill>
          <a:ln>
            <a:solidFill>
              <a:srgbClr val="F2A9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8" name="CuadroTexto 17">
            <a:extLst>
              <a:ext uri="{FF2B5EF4-FFF2-40B4-BE49-F238E27FC236}">
                <a16:creationId xmlns:a16="http://schemas.microsoft.com/office/drawing/2014/main" id="{4048442B-D045-C969-1593-5D206B37D19A}"/>
              </a:ext>
            </a:extLst>
          </p:cNvPr>
          <p:cNvSpPr txBox="1"/>
          <p:nvPr/>
        </p:nvSpPr>
        <p:spPr>
          <a:xfrm>
            <a:off x="716358" y="1640679"/>
            <a:ext cx="461665" cy="1408462"/>
          </a:xfrm>
          <a:prstGeom prst="rect">
            <a:avLst/>
          </a:prstGeom>
          <a:noFill/>
        </p:spPr>
        <p:txBody>
          <a:bodyPr vert="vert270" wrap="none" rtlCol="0">
            <a:spAutoFit/>
          </a:bodyPr>
          <a:lstStyle/>
          <a:p>
            <a:r>
              <a:rPr lang="es-ES"/>
              <a:t>En plataforma</a:t>
            </a:r>
          </a:p>
        </p:txBody>
      </p:sp>
      <p:sp>
        <p:nvSpPr>
          <p:cNvPr id="19" name="CuadroTexto 18">
            <a:extLst>
              <a:ext uri="{FF2B5EF4-FFF2-40B4-BE49-F238E27FC236}">
                <a16:creationId xmlns:a16="http://schemas.microsoft.com/office/drawing/2014/main" id="{F26C2201-C94F-A22F-6538-116D9F17395C}"/>
              </a:ext>
            </a:extLst>
          </p:cNvPr>
          <p:cNvSpPr txBox="1"/>
          <p:nvPr/>
        </p:nvSpPr>
        <p:spPr>
          <a:xfrm>
            <a:off x="716358" y="3500049"/>
            <a:ext cx="461665" cy="1229119"/>
          </a:xfrm>
          <a:prstGeom prst="rect">
            <a:avLst/>
          </a:prstGeom>
          <a:noFill/>
        </p:spPr>
        <p:txBody>
          <a:bodyPr vert="vert270" wrap="none" rtlCol="0">
            <a:spAutoFit/>
          </a:bodyPr>
          <a:lstStyle/>
          <a:p>
            <a:r>
              <a:rPr lang="es-ES"/>
              <a:t>Descargable</a:t>
            </a:r>
          </a:p>
        </p:txBody>
      </p:sp>
    </p:spTree>
    <p:extLst>
      <p:ext uri="{BB962C8B-B14F-4D97-AF65-F5344CB8AC3E}">
        <p14:creationId xmlns:p14="http://schemas.microsoft.com/office/powerpoint/2010/main" val="30746797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2" name="Tabla 1">
            <a:extLst>
              <a:ext uri="{FF2B5EF4-FFF2-40B4-BE49-F238E27FC236}">
                <a16:creationId xmlns:a16="http://schemas.microsoft.com/office/drawing/2014/main" id="{457224D1-104C-F8A9-EB45-2067343875DC}"/>
              </a:ext>
            </a:extLst>
          </p:cNvPr>
          <p:cNvGraphicFramePr>
            <a:graphicFrameLocks noGrp="1"/>
          </p:cNvGraphicFramePr>
          <p:nvPr>
            <p:extLst>
              <p:ext uri="{D42A27DB-BD31-4B8C-83A1-F6EECF244321}">
                <p14:modId xmlns:p14="http://schemas.microsoft.com/office/powerpoint/2010/main" val="92408414"/>
              </p:ext>
            </p:extLst>
          </p:nvPr>
        </p:nvGraphicFramePr>
        <p:xfrm>
          <a:off x="613764" y="1084464"/>
          <a:ext cx="10721961" cy="4325927"/>
        </p:xfrm>
        <a:graphic>
          <a:graphicData uri="http://schemas.openxmlformats.org/drawingml/2006/table">
            <a:tbl>
              <a:tblPr firstRow="1" firstCol="1" bandRow="1"/>
              <a:tblGrid>
                <a:gridCol w="3377323">
                  <a:extLst>
                    <a:ext uri="{9D8B030D-6E8A-4147-A177-3AD203B41FA5}">
                      <a16:colId xmlns:a16="http://schemas.microsoft.com/office/drawing/2014/main" val="849537277"/>
                    </a:ext>
                  </a:extLst>
                </a:gridCol>
                <a:gridCol w="2936838">
                  <a:extLst>
                    <a:ext uri="{9D8B030D-6E8A-4147-A177-3AD203B41FA5}">
                      <a16:colId xmlns:a16="http://schemas.microsoft.com/office/drawing/2014/main" val="1437013061"/>
                    </a:ext>
                  </a:extLst>
                </a:gridCol>
                <a:gridCol w="4407800">
                  <a:extLst>
                    <a:ext uri="{9D8B030D-6E8A-4147-A177-3AD203B41FA5}">
                      <a16:colId xmlns:a16="http://schemas.microsoft.com/office/drawing/2014/main" val="4005158673"/>
                    </a:ext>
                  </a:extLst>
                </a:gridCol>
              </a:tblGrid>
              <a:tr h="230513">
                <a:tc>
                  <a:txBody>
                    <a:bodyPr/>
                    <a:lstStyle/>
                    <a:p>
                      <a:pPr marL="0" lvl="0" algn="ctr" defTabSz="914400">
                        <a:lnSpc>
                          <a:spcPct val="107000"/>
                        </a:lnSpc>
                        <a:spcBef>
                          <a:spcPts val="0"/>
                        </a:spcBef>
                        <a:spcAft>
                          <a:spcPts val="800"/>
                        </a:spcAft>
                        <a:buNone/>
                      </a:pPr>
                      <a:r>
                        <a:rPr lang="es-ES" sz="1100" b="1" i="0" u="none" strike="noStrike" kern="1200" baseline="0">
                          <a:solidFill>
                            <a:schemeClr val="bg1"/>
                          </a:solidFill>
                          <a:effectLst/>
                          <a:latin typeface="Calibri"/>
                          <a:ea typeface="+mn-ea"/>
                          <a:cs typeface="+mn-cs"/>
                        </a:rPr>
                        <a:t>Bloques</a:t>
                      </a:r>
                      <a:endParaRPr lang="es-ES" sz="1100" b="1" i="0" u="none" strike="noStrike" kern="1200" baseline="0">
                        <a:solidFill>
                          <a:schemeClr val="bg1"/>
                        </a:solidFill>
                        <a:effectLst/>
                        <a:latin typeface="Calibri" panose="020F0502020204030204" pitchFamily="34" charset="0"/>
                        <a:ea typeface="+mn-ea"/>
                        <a:cs typeface="+mn-cs"/>
                      </a:endParaRPr>
                    </a:p>
                  </a:txBody>
                  <a:tcPr marL="93186" marR="93186" marT="46593" marB="46593">
                    <a:lnL>
                      <a:noFill/>
                    </a:lnL>
                    <a:lnR>
                      <a:noFill/>
                    </a:lnR>
                    <a:lnT>
                      <a:noFill/>
                    </a:lnT>
                    <a:lnB>
                      <a:noFill/>
                    </a:lnB>
                    <a:solidFill>
                      <a:schemeClr val="accent1"/>
                    </a:solidFill>
                  </a:tcPr>
                </a:tc>
                <a:tc>
                  <a:txBody>
                    <a:bodyPr/>
                    <a:lstStyle/>
                    <a:p>
                      <a:pPr marL="0" lvl="0" algn="ctr">
                        <a:lnSpc>
                          <a:spcPct val="107000"/>
                        </a:lnSpc>
                        <a:spcBef>
                          <a:spcPts val="0"/>
                        </a:spcBef>
                        <a:spcAft>
                          <a:spcPts val="800"/>
                        </a:spcAft>
                        <a:buNone/>
                      </a:pPr>
                      <a:r>
                        <a:rPr lang="es-ES" sz="1100" b="1" i="0" u="none" strike="noStrike" kern="1200" baseline="0">
                          <a:solidFill>
                            <a:schemeClr val="bg1"/>
                          </a:solidFill>
                          <a:effectLst/>
                          <a:latin typeface="Calibri"/>
                          <a:ea typeface="+mn-ea"/>
                          <a:cs typeface="+mn-cs"/>
                        </a:rPr>
                        <a:t>Saberes generales</a:t>
                      </a:r>
                      <a:endParaRPr lang="es-ES" sz="1100" b="1" i="0" u="none" strike="noStrike" kern="1200" baseline="0">
                        <a:solidFill>
                          <a:schemeClr val="bg1"/>
                        </a:solidFill>
                        <a:effectLst/>
                        <a:latin typeface="Calibri" panose="020F0502020204030204" pitchFamily="34" charset="0"/>
                        <a:ea typeface="+mn-ea"/>
                        <a:cs typeface="+mn-cs"/>
                      </a:endParaRPr>
                    </a:p>
                  </a:txBody>
                  <a:tcPr marL="93186" marR="93186" marT="46593" marB="46593">
                    <a:lnL>
                      <a:noFill/>
                    </a:lnL>
                    <a:lnR>
                      <a:noFill/>
                    </a:lnR>
                    <a:lnT>
                      <a:noFill/>
                    </a:lnT>
                    <a:lnB>
                      <a:noFill/>
                    </a:lnB>
                    <a:solidFill>
                      <a:schemeClr val="accent1"/>
                    </a:solidFill>
                  </a:tcPr>
                </a:tc>
                <a:tc>
                  <a:txBody>
                    <a:bodyPr/>
                    <a:lstStyle/>
                    <a:p>
                      <a:pPr marL="0" marR="2011680" algn="ctr" rtl="0" eaLnBrk="1" fontAlgn="ctr" latinLnBrk="0" hangingPunct="1">
                        <a:lnSpc>
                          <a:spcPct val="107000"/>
                        </a:lnSpc>
                        <a:spcBef>
                          <a:spcPts val="0"/>
                        </a:spcBef>
                        <a:spcAft>
                          <a:spcPts val="800"/>
                        </a:spcAft>
                      </a:pPr>
                      <a:r>
                        <a:rPr lang="es-ES" sz="1100" b="1" i="0" u="none" strike="noStrike" kern="1200" baseline="0">
                          <a:solidFill>
                            <a:schemeClr val="bg1"/>
                          </a:solidFill>
                          <a:effectLst/>
                          <a:latin typeface="Calibri"/>
                          <a:ea typeface="+mn-ea"/>
                          <a:cs typeface="+mn-cs"/>
                        </a:rPr>
                        <a:t>          Saberes básicos</a:t>
                      </a:r>
                      <a:endParaRPr lang="es-ES" sz="1100"/>
                    </a:p>
                  </a:txBody>
                  <a:tcPr marL="93186" marR="93186" marT="46593" marB="46593">
                    <a:lnL>
                      <a:noFill/>
                    </a:lnL>
                    <a:lnR>
                      <a:noFill/>
                    </a:lnR>
                    <a:lnT>
                      <a:noFill/>
                    </a:lnT>
                    <a:lnB>
                      <a:noFill/>
                    </a:lnB>
                    <a:solidFill>
                      <a:schemeClr val="accent1"/>
                    </a:solidFill>
                  </a:tcPr>
                </a:tc>
                <a:extLst>
                  <a:ext uri="{0D108BD9-81ED-4DB2-BD59-A6C34878D82A}">
                    <a16:rowId xmlns:a16="http://schemas.microsoft.com/office/drawing/2014/main" val="2089224501"/>
                  </a:ext>
                </a:extLst>
              </a:tr>
              <a:tr h="772551">
                <a:tc rowSpan="5">
                  <a:txBody>
                    <a:bodyPr/>
                    <a:lstStyle/>
                    <a:p>
                      <a:pPr algn="ctr" fontAlgn="ctr">
                        <a:lnSpc>
                          <a:spcPct val="107000"/>
                        </a:lnSpc>
                        <a:spcBef>
                          <a:spcPts val="0"/>
                        </a:spcBef>
                        <a:spcAft>
                          <a:spcPts val="800"/>
                        </a:spcAft>
                      </a:pPr>
                      <a:r>
                        <a:rPr lang="es-ES" sz="1100" b="1" i="0" u="none" strike="noStrike">
                          <a:solidFill>
                            <a:schemeClr val="accent1"/>
                          </a:solidFill>
                          <a:effectLst/>
                          <a:latin typeface="Calibri" panose="020F0502020204030204" pitchFamily="34" charset="0"/>
                          <a:ea typeface="Times New Roman" panose="02020603050405020304" pitchFamily="18" charset="0"/>
                          <a:cs typeface="Calibri" panose="020F0502020204030204" pitchFamily="34" charset="0"/>
                        </a:rPr>
                        <a:t>A. </a:t>
                      </a:r>
                      <a:r>
                        <a:rPr lang="es-ES" sz="1100" b="1" i="0" u="none" strike="noStrike">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Sentido numérico</a:t>
                      </a:r>
                    </a:p>
                    <a:p>
                      <a:pPr algn="ctr" fontAlgn="ctr">
                        <a:lnSpc>
                          <a:spcPct val="107000"/>
                        </a:lnSpc>
                        <a:spcBef>
                          <a:spcPts val="0"/>
                        </a:spcBef>
                        <a:spcAft>
                          <a:spcPts val="800"/>
                        </a:spcAft>
                      </a:pPr>
                      <a:r>
                        <a:rPr lang="es-ES" sz="1100" b="0" i="0" u="none" strike="noStrike">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El sentido numérico se caracteriza por el desarrollo de habilidades y modos de pensar basados en la comprensión, la representación y el uso flexible de números y operaciones para, por ejemplo, orientar la toma de decisiones.</a:t>
                      </a:r>
                      <a:endParaRPr lang="es-ES" sz="1100" b="0" i="0" u="none" strike="noStrike">
                        <a:effectLst/>
                        <a:latin typeface="Arial" panose="020B0604020202020204" pitchFamily="34" charset="0"/>
                      </a:endParaRPr>
                    </a:p>
                  </a:txBody>
                  <a:tcPr marL="93186" marR="93186" marT="46593" marB="46593">
                    <a:lnL>
                      <a:noFill/>
                    </a:lnL>
                    <a:lnR>
                      <a:noFill/>
                    </a:lnR>
                    <a:lnT>
                      <a:noFill/>
                    </a:lnT>
                    <a:lnB>
                      <a:noFill/>
                    </a:lnB>
                    <a:solidFill>
                      <a:srgbClr val="FFF2CC"/>
                    </a:solidFill>
                  </a:tcPr>
                </a:tc>
                <a:tc>
                  <a:txBody>
                    <a:bodyPr/>
                    <a:lstStyle/>
                    <a:p>
                      <a:pPr algn="l" fontAlgn="ctr">
                        <a:lnSpc>
                          <a:spcPct val="107000"/>
                        </a:lnSpc>
                        <a:spcBef>
                          <a:spcPts val="0"/>
                        </a:spcBef>
                        <a:spcAft>
                          <a:spcPts val="800"/>
                        </a:spcAft>
                      </a:pPr>
                      <a:r>
                        <a:rPr lang="es-ES" sz="1100" b="1" i="0" u="none" strike="noStrike">
                          <a:solidFill>
                            <a:schemeClr val="accent1"/>
                          </a:solidFill>
                          <a:effectLst/>
                          <a:latin typeface="Calibri" panose="020F0502020204030204" pitchFamily="34" charset="0"/>
                          <a:ea typeface="Times New Roman" panose="02020603050405020304" pitchFamily="18" charset="0"/>
                          <a:cs typeface="Calibri" panose="020F0502020204030204" pitchFamily="34" charset="0"/>
                        </a:rPr>
                        <a:t>1. </a:t>
                      </a:r>
                      <a:r>
                        <a:rPr lang="es-ES" sz="1100" b="0" i="0" u="none" strike="noStrike">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Conteo</a:t>
                      </a:r>
                      <a:endParaRPr lang="es-ES" sz="1100" b="0" i="0" u="none" strike="noStrike">
                        <a:effectLst/>
                        <a:latin typeface="Arial" panose="020B0604020202020204" pitchFamily="34" charset="0"/>
                      </a:endParaRPr>
                    </a:p>
                  </a:txBody>
                  <a:tcPr marL="93186" marR="93186" marT="46593" marB="46593" anchor="ctr">
                    <a:lnL>
                      <a:noFill/>
                    </a:lnL>
                    <a:lnR>
                      <a:noFill/>
                    </a:lnR>
                    <a:lnT>
                      <a:noFill/>
                    </a:lnT>
                    <a:lnB>
                      <a:noFill/>
                    </a:lnB>
                    <a:solidFill>
                      <a:srgbClr val="FFF2CC"/>
                    </a:solidFill>
                  </a:tcPr>
                </a:tc>
                <a:tc>
                  <a:txBody>
                    <a:bodyPr/>
                    <a:lstStyle/>
                    <a:p>
                      <a:pPr algn="l" fontAlgn="ctr">
                        <a:lnSpc>
                          <a:spcPct val="107000"/>
                        </a:lnSpc>
                        <a:spcBef>
                          <a:spcPts val="0"/>
                        </a:spcBef>
                        <a:spcAft>
                          <a:spcPts val="800"/>
                        </a:spcAft>
                      </a:pPr>
                      <a:r>
                        <a:rPr lang="es-ES" sz="1100" b="1" i="0" u="none" strike="noStrike" kern="1200">
                          <a:solidFill>
                            <a:schemeClr val="accent1"/>
                          </a:solidFill>
                          <a:effectLst/>
                          <a:latin typeface="Calibri"/>
                          <a:ea typeface="Times New Roman" panose="02020603050405020304" pitchFamily="18" charset="0"/>
                          <a:cs typeface="Calibri"/>
                        </a:rPr>
                        <a:t>A 1.1.  </a:t>
                      </a:r>
                      <a:r>
                        <a:rPr lang="es-ES" sz="1100" b="0" i="0" u="none" strike="noStrike" kern="1200" noProof="0">
                          <a:effectLst/>
                        </a:rPr>
                        <a:t>Estrategias variadas de conteo, ascendente y descendente, de 25 en 25, de 50 en 50, de 100 en 100... Recuento sistemático y adaptación del conteo al tamaño de los números en situaciones de la vida cotidiana en cantidades hasta el 9999. Elaboración de tablas, ordenación de los casos, establecimiento de un criterio, realización de esquemas gráficos. </a:t>
                      </a:r>
                    </a:p>
                  </a:txBody>
                  <a:tcPr marL="36000" marR="36000" marT="36000" marB="46593">
                    <a:lnL>
                      <a:noFill/>
                    </a:lnL>
                    <a:lnR>
                      <a:noFill/>
                    </a:lnR>
                    <a:lnT>
                      <a:noFill/>
                    </a:lnT>
                    <a:lnB>
                      <a:noFill/>
                    </a:lnB>
                    <a:solidFill>
                      <a:srgbClr val="FFF2CC"/>
                    </a:solidFill>
                  </a:tcPr>
                </a:tc>
                <a:extLst>
                  <a:ext uri="{0D108BD9-81ED-4DB2-BD59-A6C34878D82A}">
                    <a16:rowId xmlns:a16="http://schemas.microsoft.com/office/drawing/2014/main" val="932787423"/>
                  </a:ext>
                </a:extLst>
              </a:tr>
              <a:tr h="481264">
                <a:tc vMerge="1">
                  <a:txBody>
                    <a:bodyPr/>
                    <a:lstStyle/>
                    <a:p>
                      <a:endParaRPr lang="es-ES"/>
                    </a:p>
                  </a:txBody>
                  <a:tcPr/>
                </a:tc>
                <a:tc rowSpan="2">
                  <a:txBody>
                    <a:bodyPr/>
                    <a:lstStyle/>
                    <a:p>
                      <a:pPr algn="l" fontAlgn="ctr">
                        <a:lnSpc>
                          <a:spcPct val="107000"/>
                        </a:lnSpc>
                        <a:spcBef>
                          <a:spcPts val="0"/>
                        </a:spcBef>
                        <a:spcAft>
                          <a:spcPts val="800"/>
                        </a:spcAft>
                      </a:pPr>
                      <a:r>
                        <a:rPr lang="es-ES" sz="1100" b="0" i="0" u="none" strike="noStrike">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s-ES" sz="1100" b="0" i="0" u="none" strike="noStrike">
                        <a:effectLst/>
                        <a:latin typeface="Arial" panose="020B0604020202020204" pitchFamily="34" charset="0"/>
                      </a:endParaRPr>
                    </a:p>
                    <a:p>
                      <a:pPr marL="0" marR="0" indent="0" algn="l" defTabSz="914400" rtl="0" eaLnBrk="1" fontAlgn="ctr" latinLnBrk="0" hangingPunct="1">
                        <a:lnSpc>
                          <a:spcPct val="107000"/>
                        </a:lnSpc>
                        <a:spcBef>
                          <a:spcPts val="0"/>
                        </a:spcBef>
                        <a:spcAft>
                          <a:spcPts val="800"/>
                        </a:spcAft>
                        <a:buClrTx/>
                        <a:buSzTx/>
                        <a:buFontTx/>
                        <a:buNone/>
                        <a:tabLst/>
                        <a:defRPr/>
                      </a:pPr>
                      <a:r>
                        <a:rPr lang="es-ES" sz="1100" b="1" i="0" u="none" strike="noStrike" kern="1200">
                          <a:solidFill>
                            <a:schemeClr val="accent1"/>
                          </a:solidFill>
                          <a:effectLst/>
                          <a:latin typeface="Calibri" panose="020F0502020204030204" pitchFamily="34" charset="0"/>
                          <a:ea typeface="Times New Roman" panose="02020603050405020304" pitchFamily="18" charset="0"/>
                          <a:cs typeface="Calibri" panose="020F0502020204030204" pitchFamily="34" charset="0"/>
                        </a:rPr>
                        <a:t>2. </a:t>
                      </a:r>
                      <a:r>
                        <a:rPr lang="es-ES" sz="1100" b="0" i="0" u="none" strike="noStrike">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Cantidad</a:t>
                      </a:r>
                      <a:endParaRPr lang="es-ES" sz="1100" b="0" i="0" u="none" strike="noStrike">
                        <a:effectLst/>
                        <a:latin typeface="Arial" panose="020B0604020202020204" pitchFamily="34" charset="0"/>
                      </a:endParaRPr>
                    </a:p>
                    <a:p>
                      <a:pPr algn="l" fontAlgn="ctr">
                        <a:lnSpc>
                          <a:spcPct val="107000"/>
                        </a:lnSpc>
                        <a:spcBef>
                          <a:spcPts val="0"/>
                        </a:spcBef>
                        <a:spcAft>
                          <a:spcPts val="800"/>
                        </a:spcAft>
                      </a:pPr>
                      <a:r>
                        <a:rPr lang="es-ES" sz="1100" b="0" i="0" u="none" strike="noStrike">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s-ES" sz="1100" b="0" i="0" u="none" strike="noStrike">
                        <a:effectLst/>
                        <a:latin typeface="Arial" panose="020B0604020202020204" pitchFamily="34" charset="0"/>
                      </a:endParaRPr>
                    </a:p>
                  </a:txBody>
                  <a:tcPr marL="93186" marR="93186" marT="46593" marB="46593" anchor="ctr">
                    <a:lnL>
                      <a:noFill/>
                    </a:lnL>
                    <a:lnR>
                      <a:noFill/>
                    </a:lnR>
                    <a:lnT>
                      <a:noFill/>
                    </a:lnT>
                    <a:lnB>
                      <a:noFill/>
                    </a:lnB>
                    <a:solidFill>
                      <a:srgbClr val="FFF2CC"/>
                    </a:solidFill>
                  </a:tcPr>
                </a:tc>
                <a:tc>
                  <a:txBody>
                    <a:bodyPr/>
                    <a:lstStyle/>
                    <a:p>
                      <a:pPr marL="0" marR="0" indent="0" algn="l" rtl="0" eaLnBrk="1" fontAlgn="ctr" latinLnBrk="0" hangingPunct="1">
                        <a:lnSpc>
                          <a:spcPct val="107000"/>
                        </a:lnSpc>
                        <a:spcBef>
                          <a:spcPts val="0"/>
                        </a:spcBef>
                        <a:spcAft>
                          <a:spcPts val="800"/>
                        </a:spcAft>
                        <a:buClrTx/>
                        <a:buSzTx/>
                        <a:buFontTx/>
                        <a:buNone/>
                      </a:pPr>
                      <a:r>
                        <a:rPr lang="es-ES" sz="1100" b="1" i="0" u="none" strike="noStrike" kern="1200">
                          <a:solidFill>
                            <a:schemeClr val="accent1"/>
                          </a:solidFill>
                          <a:effectLst/>
                          <a:latin typeface="Calibri"/>
                          <a:ea typeface="Times New Roman" panose="02020603050405020304" pitchFamily="18" charset="0"/>
                          <a:cs typeface="Calibri"/>
                        </a:rPr>
                        <a:t>A 2.1. </a:t>
                      </a:r>
                      <a:r>
                        <a:rPr lang="es-ES" sz="1100" b="0" i="0" u="none" strike="noStrike">
                          <a:solidFill>
                            <a:srgbClr val="000000"/>
                          </a:solidFill>
                          <a:effectLst/>
                          <a:latin typeface="Calibri"/>
                          <a:ea typeface="Times New Roman" panose="02020603050405020304" pitchFamily="18" charset="0"/>
                          <a:cs typeface="Calibri"/>
                        </a:rPr>
                        <a:t>Estrategias y técnicas de interpretación y manipulación del orden de magnitud de los números (decenas, centenas y millares).</a:t>
                      </a:r>
                      <a:r>
                        <a:rPr lang="es-ES" sz="1100" b="0" i="0" u="none" strike="noStrike">
                          <a:solidFill>
                            <a:srgbClr val="000000"/>
                          </a:solidFill>
                          <a:effectLst/>
                          <a:latin typeface="Calibri"/>
                          <a:cs typeface="Calibri"/>
                        </a:rPr>
                        <a:t> </a:t>
                      </a:r>
                      <a:r>
                        <a:rPr lang="es-ES" sz="1100" b="0" i="0" u="none" strike="noStrike" noProof="0">
                          <a:effectLst/>
                        </a:rPr>
                        <a:t>Valor de posición de los números. Uso de las propiedades de descomposición, ubicación de los números en la recta numérica</a:t>
                      </a:r>
                      <a:r>
                        <a:rPr lang="es-ES" sz="1100" b="0" i="0" u="none" strike="noStrike">
                          <a:solidFill>
                            <a:srgbClr val="000000"/>
                          </a:solidFill>
                          <a:effectLst/>
                          <a:latin typeface="Calibri"/>
                          <a:ea typeface="Times New Roman" panose="02020603050405020304" pitchFamily="18" charset="0"/>
                          <a:cs typeface="Calibri"/>
                        </a:rPr>
                        <a:t>. </a:t>
                      </a:r>
                      <a:endParaRPr lang="es-ES" sz="1100" b="0" i="0" u="none" strike="noStrike">
                        <a:solidFill>
                          <a:srgbClr val="000000"/>
                        </a:solidFill>
                        <a:effectLst/>
                        <a:latin typeface="Calibri" panose="020F0502020204030204" pitchFamily="34" charset="0"/>
                        <a:ea typeface="Times New Roman" panose="02020603050405020304" pitchFamily="18" charset="0"/>
                        <a:cs typeface="Calibri" panose="020F0502020204030204" pitchFamily="34" charset="0"/>
                      </a:endParaRPr>
                    </a:p>
                    <a:p>
                      <a:pPr marL="0" marR="0" indent="0" algn="l" rtl="0" eaLnBrk="1" fontAlgn="ctr" latinLnBrk="0" hangingPunct="1">
                        <a:lnSpc>
                          <a:spcPct val="107000"/>
                        </a:lnSpc>
                        <a:spcBef>
                          <a:spcPts val="0"/>
                        </a:spcBef>
                        <a:spcAft>
                          <a:spcPts val="800"/>
                        </a:spcAft>
                        <a:buClrTx/>
                        <a:buSzTx/>
                        <a:buFontTx/>
                        <a:buNone/>
                      </a:pPr>
                      <a:r>
                        <a:rPr lang="es-ES" sz="1100" b="1" i="0" u="none" strike="noStrike" kern="1200">
                          <a:solidFill>
                            <a:schemeClr val="accent1"/>
                          </a:solidFill>
                          <a:effectLst/>
                          <a:latin typeface="Calibri"/>
                          <a:ea typeface="Times New Roman" panose="02020603050405020304" pitchFamily="18" charset="0"/>
                          <a:cs typeface="Calibri"/>
                        </a:rPr>
                        <a:t>A 2.2. </a:t>
                      </a:r>
                      <a:r>
                        <a:rPr lang="es-ES" sz="1100" b="0" i="0" u="none" strike="noStrike" kern="1200">
                          <a:solidFill>
                            <a:srgbClr val="000000"/>
                          </a:solidFill>
                          <a:effectLst/>
                          <a:latin typeface="Calibri"/>
                          <a:ea typeface="Times New Roman" panose="02020603050405020304" pitchFamily="18" charset="0"/>
                          <a:cs typeface="Calibri"/>
                        </a:rPr>
                        <a:t>Estimaciones y aproximaciones razonadas de cantidades en contextos de resolución de problemas. </a:t>
                      </a:r>
                      <a:r>
                        <a:rPr lang="es-ES" sz="1100" b="0" i="0" u="none" strike="noStrike" kern="1200" noProof="0">
                          <a:effectLst/>
                        </a:rPr>
                        <a:t>Uso de la calculadora. </a:t>
                      </a:r>
                    </a:p>
                  </a:txBody>
                  <a:tcPr marL="36000" marR="36000" marT="36000" marB="46593">
                    <a:lnL>
                      <a:noFill/>
                    </a:lnL>
                    <a:lnR>
                      <a:noFill/>
                    </a:lnR>
                    <a:lnT>
                      <a:noFill/>
                    </a:lnT>
                    <a:lnB>
                      <a:noFill/>
                    </a:lnB>
                    <a:solidFill>
                      <a:srgbClr val="FFF2CC"/>
                    </a:solidFill>
                  </a:tcPr>
                </a:tc>
                <a:extLst>
                  <a:ext uri="{0D108BD9-81ED-4DB2-BD59-A6C34878D82A}">
                    <a16:rowId xmlns:a16="http://schemas.microsoft.com/office/drawing/2014/main" val="2613200436"/>
                  </a:ext>
                </a:extLst>
              </a:tr>
              <a:tr h="485591">
                <a:tc vMerge="1">
                  <a:txBody>
                    <a:bodyPr/>
                    <a:lstStyle/>
                    <a:p>
                      <a:endParaRPr lang="es-ES"/>
                    </a:p>
                  </a:txBody>
                  <a:tcPr/>
                </a:tc>
                <a:tc vMerge="1">
                  <a:txBody>
                    <a:bodyPr/>
                    <a:lstStyle/>
                    <a:p>
                      <a:pPr algn="l" fontAlgn="ctr">
                        <a:lnSpc>
                          <a:spcPct val="107000"/>
                        </a:lnSpc>
                        <a:spcBef>
                          <a:spcPts val="0"/>
                        </a:spcBef>
                        <a:spcAft>
                          <a:spcPts val="800"/>
                        </a:spcAft>
                      </a:pPr>
                      <a:endParaRPr lang="es-ES" sz="1100" b="0" i="0" u="none" strike="noStrike">
                        <a:effectLst/>
                        <a:latin typeface="Arial" panose="020B0604020202020204" pitchFamily="34" charset="0"/>
                      </a:endParaRPr>
                    </a:p>
                  </a:txBody>
                  <a:tcPr marL="93186" marR="93186" marT="46593" marB="46593">
                    <a:lnL>
                      <a:noFill/>
                    </a:lnL>
                    <a:lnR>
                      <a:noFill/>
                    </a:lnR>
                    <a:lnT>
                      <a:noFill/>
                    </a:lnT>
                    <a:lnB>
                      <a:noFill/>
                    </a:lnB>
                    <a:solidFill>
                      <a:srgbClr val="FFF2CC"/>
                    </a:solidFill>
                  </a:tcPr>
                </a:tc>
                <a:tc>
                  <a:txBody>
                    <a:bodyPr/>
                    <a:lstStyle/>
                    <a:p>
                      <a:pPr algn="l" fontAlgn="ctr">
                        <a:lnSpc>
                          <a:spcPct val="107000"/>
                        </a:lnSpc>
                        <a:spcBef>
                          <a:spcPts val="0"/>
                        </a:spcBef>
                        <a:spcAft>
                          <a:spcPts val="800"/>
                        </a:spcAft>
                      </a:pPr>
                      <a:r>
                        <a:rPr lang="es-ES" sz="1100" b="1" i="0" u="none" strike="noStrike" kern="1200">
                          <a:solidFill>
                            <a:schemeClr val="accent1"/>
                          </a:solidFill>
                          <a:effectLst/>
                          <a:latin typeface="Calibri" panose="020F0502020204030204" pitchFamily="34" charset="0"/>
                          <a:ea typeface="Times New Roman" panose="02020603050405020304" pitchFamily="18" charset="0"/>
                          <a:cs typeface="Calibri" panose="020F0502020204030204" pitchFamily="34" charset="0"/>
                        </a:rPr>
                        <a:t>A 2.3. </a:t>
                      </a:r>
                      <a:r>
                        <a:rPr lang="es-ES" sz="1100" b="0" i="0" u="none" strike="noStrike">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Lectura, representación (incluida la recta numérica), composición, descomposición y recomposición de números </a:t>
                      </a:r>
                      <a:r>
                        <a:rPr lang="es-ES" sz="1100" b="0" i="0" u="none" strike="noStrike">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naturales hasta 9999.</a:t>
                      </a:r>
                      <a:endParaRPr lang="es-ES" sz="1100" b="0" i="0" u="none" strike="noStrike">
                        <a:effectLst/>
                        <a:latin typeface="Arial" panose="020B0604020202020204" pitchFamily="34" charset="0"/>
                      </a:endParaRPr>
                    </a:p>
                  </a:txBody>
                  <a:tcPr marL="36000" marR="36000" marT="36000" marB="0">
                    <a:lnL>
                      <a:noFill/>
                    </a:lnL>
                    <a:lnR>
                      <a:noFill/>
                    </a:lnR>
                    <a:lnT>
                      <a:noFill/>
                    </a:lnT>
                    <a:lnB>
                      <a:noFill/>
                    </a:lnB>
                    <a:solidFill>
                      <a:srgbClr val="FFF2CC"/>
                    </a:solidFill>
                  </a:tcPr>
                </a:tc>
                <a:extLst>
                  <a:ext uri="{0D108BD9-81ED-4DB2-BD59-A6C34878D82A}">
                    <a16:rowId xmlns:a16="http://schemas.microsoft.com/office/drawing/2014/main" val="1580335146"/>
                  </a:ext>
                </a:extLst>
              </a:tr>
              <a:tr h="697523">
                <a:tc vMerge="1">
                  <a:txBody>
                    <a:bodyPr/>
                    <a:lstStyle/>
                    <a:p>
                      <a:endParaRPr lang="es-ES"/>
                    </a:p>
                  </a:txBody>
                  <a:tcPr/>
                </a:tc>
                <a:tc>
                  <a:txBody>
                    <a:bodyPr/>
                    <a:lstStyle/>
                    <a:p>
                      <a:pPr algn="l" fontAlgn="ctr">
                        <a:lnSpc>
                          <a:spcPct val="107000"/>
                        </a:lnSpc>
                        <a:spcBef>
                          <a:spcPts val="0"/>
                        </a:spcBef>
                        <a:spcAft>
                          <a:spcPts val="800"/>
                        </a:spcAft>
                      </a:pPr>
                      <a:r>
                        <a:rPr lang="es-ES" sz="1100" b="1" i="0" u="none" strike="noStrike" kern="1200">
                          <a:solidFill>
                            <a:schemeClr val="accent1"/>
                          </a:solidFill>
                          <a:effectLst/>
                          <a:latin typeface="Calibri" panose="020F0502020204030204" pitchFamily="34" charset="0"/>
                          <a:ea typeface="Times New Roman" panose="02020603050405020304" pitchFamily="18" charset="0"/>
                          <a:cs typeface="Calibri" panose="020F0502020204030204" pitchFamily="34" charset="0"/>
                        </a:rPr>
                        <a:t>3. </a:t>
                      </a:r>
                      <a:r>
                        <a:rPr lang="es-ES" sz="1100" b="0" i="0" u="none" strike="noStrike" kern="12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Sentido</a:t>
                      </a:r>
                      <a:r>
                        <a:rPr lang="es-ES" sz="1100" b="0" i="0" u="none" strike="noStrike" kern="1200" baseline="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de las operaciones</a:t>
                      </a:r>
                      <a:endParaRPr lang="es-ES" sz="1100" b="0" i="0" u="none" strike="noStrike" kern="1200">
                        <a:solidFill>
                          <a:srgbClr val="000000"/>
                        </a:solidFill>
                        <a:effectLst/>
                        <a:latin typeface="Calibri" panose="020F0502020204030204" pitchFamily="34" charset="0"/>
                        <a:ea typeface="Times New Roman" panose="02020603050405020304" pitchFamily="18" charset="0"/>
                        <a:cs typeface="Calibri" panose="020F0502020204030204" pitchFamily="34" charset="0"/>
                      </a:endParaRPr>
                    </a:p>
                  </a:txBody>
                  <a:tcPr marL="93186" marR="93186" marT="46593" marB="46593" anchor="ctr">
                    <a:lnL>
                      <a:noFill/>
                    </a:lnL>
                    <a:lnR>
                      <a:noFill/>
                    </a:lnR>
                    <a:lnT>
                      <a:noFill/>
                    </a:lnT>
                    <a:lnB>
                      <a:noFill/>
                    </a:lnB>
                    <a:solidFill>
                      <a:srgbClr val="FFF2CC"/>
                    </a:solidFill>
                  </a:tcPr>
                </a:tc>
                <a:tc>
                  <a:txBody>
                    <a:bodyPr/>
                    <a:lstStyle/>
                    <a:p>
                      <a:pPr algn="l" fontAlgn="t">
                        <a:lnSpc>
                          <a:spcPct val="107000"/>
                        </a:lnSpc>
                        <a:spcBef>
                          <a:spcPts val="0"/>
                        </a:spcBef>
                        <a:spcAft>
                          <a:spcPts val="800"/>
                        </a:spcAft>
                      </a:pPr>
                      <a:r>
                        <a:rPr lang="es-ES" sz="1100" b="1" i="0" u="none" strike="noStrike" kern="1200">
                          <a:solidFill>
                            <a:schemeClr val="accent1"/>
                          </a:solidFill>
                          <a:effectLst/>
                          <a:latin typeface="Calibri"/>
                          <a:ea typeface="Times New Roman" panose="02020603050405020304" pitchFamily="18" charset="0"/>
                          <a:cs typeface="Calibri"/>
                        </a:rPr>
                        <a:t>A 3.4. </a:t>
                      </a:r>
                      <a:r>
                        <a:rPr lang="es-ES" sz="1100" b="0" i="0" u="none" strike="noStrike" kern="1200">
                          <a:solidFill>
                            <a:srgbClr val="000000"/>
                          </a:solidFill>
                          <a:effectLst/>
                          <a:latin typeface="Calibri"/>
                          <a:ea typeface="Times New Roman" panose="02020603050405020304" pitchFamily="18" charset="0"/>
                          <a:cs typeface="Calibri"/>
                        </a:rPr>
                        <a:t>Suma, resta, multiplicación y división de números naturales resueltas con flexibilidad y sentido: utilidad en situaciones contextualizadas, estrategias y herramientas de resolución y propiedades. </a:t>
                      </a:r>
                      <a:r>
                        <a:rPr lang="es-ES" sz="1100" b="0" i="0" u="none" strike="noStrike" kern="1200" noProof="0">
                          <a:effectLst/>
                        </a:rPr>
                        <a:t>Identificación de la multiplicación y división como operaciones inversas. </a:t>
                      </a:r>
                      <a:endParaRPr lang="es-ES" sz="1100" b="0" i="0" u="none" strike="noStrike" kern="1200">
                        <a:solidFill>
                          <a:srgbClr val="000000"/>
                        </a:solidFill>
                        <a:effectLst/>
                        <a:latin typeface="Calibri" panose="020F0502020204030204" pitchFamily="34" charset="0"/>
                        <a:ea typeface="Times New Roman" panose="02020603050405020304" pitchFamily="18" charset="0"/>
                        <a:cs typeface="Calibri" panose="020F0502020204030204" pitchFamily="34" charset="0"/>
                      </a:endParaRPr>
                    </a:p>
                  </a:txBody>
                  <a:tcPr marL="36000" marR="36000" marT="36000" marB="0" anchor="ctr">
                    <a:lnL>
                      <a:noFill/>
                    </a:lnL>
                    <a:lnR>
                      <a:noFill/>
                    </a:lnR>
                    <a:lnT>
                      <a:noFill/>
                    </a:lnT>
                    <a:lnB>
                      <a:noFill/>
                    </a:lnB>
                    <a:solidFill>
                      <a:srgbClr val="FFF2CC"/>
                    </a:solidFill>
                  </a:tcPr>
                </a:tc>
                <a:extLst>
                  <a:ext uri="{0D108BD9-81ED-4DB2-BD59-A6C34878D82A}">
                    <a16:rowId xmlns:a16="http://schemas.microsoft.com/office/drawing/2014/main" val="1570049054"/>
                  </a:ext>
                </a:extLst>
              </a:tr>
              <a:tr h="501857">
                <a:tc vMerge="1">
                  <a:txBody>
                    <a:bodyPr/>
                    <a:lstStyle/>
                    <a:p>
                      <a:endParaRPr lang="es-ES"/>
                    </a:p>
                  </a:txBody>
                  <a:tcPr/>
                </a:tc>
                <a:tc>
                  <a:txBody>
                    <a:bodyPr/>
                    <a:lstStyle/>
                    <a:p>
                      <a:pPr algn="l" fontAlgn="ctr">
                        <a:lnSpc>
                          <a:spcPct val="107000"/>
                        </a:lnSpc>
                        <a:spcBef>
                          <a:spcPts val="0"/>
                        </a:spcBef>
                        <a:spcAft>
                          <a:spcPts val="800"/>
                        </a:spcAft>
                      </a:pPr>
                      <a:r>
                        <a:rPr lang="es-ES" sz="1100" b="1" i="0" u="none" strike="noStrike" kern="1200">
                          <a:solidFill>
                            <a:schemeClr val="accent1"/>
                          </a:solidFill>
                          <a:effectLst/>
                          <a:latin typeface="Calibri" panose="020F0502020204030204" pitchFamily="34" charset="0"/>
                          <a:ea typeface="Times New Roman" panose="02020603050405020304" pitchFamily="18" charset="0"/>
                          <a:cs typeface="Calibri" panose="020F0502020204030204" pitchFamily="34" charset="0"/>
                        </a:rPr>
                        <a:t>4. </a:t>
                      </a:r>
                      <a:r>
                        <a:rPr lang="es-ES" sz="1100" b="0" i="0" u="none" strike="noStrike" kern="12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Relaciones</a:t>
                      </a:r>
                    </a:p>
                  </a:txBody>
                  <a:tcPr marL="93186" marR="93186" marT="46593" marB="46593" anchor="ctr">
                    <a:lnL>
                      <a:noFill/>
                    </a:lnL>
                    <a:lnR>
                      <a:noFill/>
                    </a:lnR>
                    <a:lnT>
                      <a:noFill/>
                    </a:lnT>
                    <a:lnB>
                      <a:noFill/>
                    </a:lnB>
                    <a:solidFill>
                      <a:srgbClr val="FFF2CC"/>
                    </a:solidFill>
                  </a:tcPr>
                </a:tc>
                <a:tc>
                  <a:txBody>
                    <a:bodyPr/>
                    <a:lstStyle/>
                    <a:p>
                      <a:pPr algn="l" fontAlgn="t">
                        <a:lnSpc>
                          <a:spcPct val="107000"/>
                        </a:lnSpc>
                        <a:spcBef>
                          <a:spcPts val="0"/>
                        </a:spcBef>
                        <a:spcAft>
                          <a:spcPts val="800"/>
                        </a:spcAft>
                      </a:pPr>
                      <a:r>
                        <a:rPr lang="es-ES" sz="1100" b="1" i="0" u="none" strike="noStrike" kern="1200">
                          <a:solidFill>
                            <a:schemeClr val="accent1"/>
                          </a:solidFill>
                          <a:effectLst/>
                          <a:latin typeface="Calibri"/>
                          <a:ea typeface="Times New Roman" panose="02020603050405020304" pitchFamily="18" charset="0"/>
                          <a:cs typeface="Calibri"/>
                        </a:rPr>
                        <a:t>A 4.2. </a:t>
                      </a:r>
                      <a:r>
                        <a:rPr lang="es-ES" sz="1100" b="0" i="0" u="none" strike="noStrike" kern="1200">
                          <a:solidFill>
                            <a:srgbClr val="000000"/>
                          </a:solidFill>
                          <a:effectLst/>
                          <a:latin typeface="Calibri"/>
                          <a:ea typeface="Times New Roman" panose="02020603050405020304" pitchFamily="18" charset="0"/>
                          <a:cs typeface="Calibri"/>
                        </a:rPr>
                        <a:t>Números naturales y fracciones en contextos de la vida cotidiana: comparación y ordenación.</a:t>
                      </a:r>
                      <a:r>
                        <a:rPr lang="es-ES" sz="1100" b="0" i="0" u="none" strike="noStrike" kern="1200" noProof="0">
                          <a:effectLst/>
                        </a:rPr>
                        <a:t> Relación de los números naturales con la fracción y su expresión decimal en casos sencillos. </a:t>
                      </a:r>
                      <a:endParaRPr lang="es-ES" sz="1100" b="0" i="0" u="none" strike="noStrike" kern="1200">
                        <a:solidFill>
                          <a:srgbClr val="000000"/>
                        </a:solidFill>
                        <a:effectLst/>
                        <a:latin typeface="Calibri" panose="020F0502020204030204" pitchFamily="34" charset="0"/>
                        <a:ea typeface="Times New Roman" panose="02020603050405020304" pitchFamily="18" charset="0"/>
                        <a:cs typeface="Calibri" panose="020F0502020204030204" pitchFamily="34" charset="0"/>
                      </a:endParaRPr>
                    </a:p>
                  </a:txBody>
                  <a:tcPr marL="36000" marR="36000" marT="36000" marB="0" anchor="ctr">
                    <a:lnL>
                      <a:noFill/>
                    </a:lnL>
                    <a:lnR>
                      <a:noFill/>
                    </a:lnR>
                    <a:lnT>
                      <a:noFill/>
                    </a:lnT>
                    <a:lnB>
                      <a:noFill/>
                    </a:lnB>
                    <a:solidFill>
                      <a:srgbClr val="FFF2CC"/>
                    </a:solidFill>
                  </a:tcPr>
                </a:tc>
                <a:extLst>
                  <a:ext uri="{0D108BD9-81ED-4DB2-BD59-A6C34878D82A}">
                    <a16:rowId xmlns:a16="http://schemas.microsoft.com/office/drawing/2014/main" val="703639667"/>
                  </a:ext>
                </a:extLst>
              </a:tr>
            </a:tbl>
          </a:graphicData>
        </a:graphic>
      </p:graphicFrame>
      <p:pic>
        <p:nvPicPr>
          <p:cNvPr id="6" name="Afbeelding 16">
            <a:extLst>
              <a:ext uri="{FF2B5EF4-FFF2-40B4-BE49-F238E27FC236}">
                <a16:creationId xmlns:a16="http://schemas.microsoft.com/office/drawing/2014/main" id="{29ABD4BD-8A79-CDFF-C741-83632B88591F}"/>
              </a:ext>
            </a:extLst>
          </p:cNvPr>
          <p:cNvPicPr>
            <a:picLocks noChangeAspect="1"/>
          </p:cNvPicPr>
          <p:nvPr/>
        </p:nvPicPr>
        <p:blipFill>
          <a:blip r:embed="rId2"/>
          <a:stretch>
            <a:fillRect/>
          </a:stretch>
        </p:blipFill>
        <p:spPr>
          <a:xfrm>
            <a:off x="10933397" y="6319112"/>
            <a:ext cx="804656" cy="227691"/>
          </a:xfrm>
          <a:prstGeom prst="rect">
            <a:avLst/>
          </a:prstGeom>
        </p:spPr>
      </p:pic>
      <p:sp>
        <p:nvSpPr>
          <p:cNvPr id="3" name="CuadroTexto 2">
            <a:extLst>
              <a:ext uri="{FF2B5EF4-FFF2-40B4-BE49-F238E27FC236}">
                <a16:creationId xmlns:a16="http://schemas.microsoft.com/office/drawing/2014/main" id="{3F917AA6-B1C6-0CBB-A0FE-0890A5895134}"/>
              </a:ext>
            </a:extLst>
          </p:cNvPr>
          <p:cNvSpPr txBox="1"/>
          <p:nvPr/>
        </p:nvSpPr>
        <p:spPr>
          <a:xfrm>
            <a:off x="613764" y="354222"/>
            <a:ext cx="8168839" cy="369332"/>
          </a:xfrm>
          <a:prstGeom prst="rect">
            <a:avLst/>
          </a:prstGeom>
          <a:noFill/>
        </p:spPr>
        <p:txBody>
          <a:bodyPr wrap="none" rtlCol="0">
            <a:spAutoFit/>
          </a:bodyPr>
          <a:lstStyle/>
          <a:p>
            <a:r>
              <a:rPr lang="es-ES" b="1">
                <a:solidFill>
                  <a:srgbClr val="00B0F0"/>
                </a:solidFill>
              </a:rPr>
              <a:t>Relación entre Contenidos y Saberes de la Ley LOMLOE que se trabajan en la unidad</a:t>
            </a:r>
          </a:p>
        </p:txBody>
      </p:sp>
    </p:spTree>
    <p:extLst>
      <p:ext uri="{BB962C8B-B14F-4D97-AF65-F5344CB8AC3E}">
        <p14:creationId xmlns:p14="http://schemas.microsoft.com/office/powerpoint/2010/main" val="13339676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4" name="Tabla 3">
            <a:extLst>
              <a:ext uri="{FF2B5EF4-FFF2-40B4-BE49-F238E27FC236}">
                <a16:creationId xmlns:a16="http://schemas.microsoft.com/office/drawing/2014/main" id="{F170D892-6EA2-6E9E-694E-D83208D7369B}"/>
              </a:ext>
            </a:extLst>
          </p:cNvPr>
          <p:cNvGraphicFramePr>
            <a:graphicFrameLocks noGrp="1"/>
          </p:cNvGraphicFramePr>
          <p:nvPr>
            <p:extLst>
              <p:ext uri="{D42A27DB-BD31-4B8C-83A1-F6EECF244321}">
                <p14:modId xmlns:p14="http://schemas.microsoft.com/office/powerpoint/2010/main" val="3223048868"/>
              </p:ext>
            </p:extLst>
          </p:nvPr>
        </p:nvGraphicFramePr>
        <p:xfrm>
          <a:off x="704168" y="813067"/>
          <a:ext cx="10783664" cy="3679286"/>
        </p:xfrm>
        <a:graphic>
          <a:graphicData uri="http://schemas.openxmlformats.org/drawingml/2006/table">
            <a:tbl>
              <a:tblPr firstRow="1" firstCol="1" bandRow="1"/>
              <a:tblGrid>
                <a:gridCol w="2518018">
                  <a:extLst>
                    <a:ext uri="{9D8B030D-6E8A-4147-A177-3AD203B41FA5}">
                      <a16:colId xmlns:a16="http://schemas.microsoft.com/office/drawing/2014/main" val="3715912591"/>
                    </a:ext>
                  </a:extLst>
                </a:gridCol>
                <a:gridCol w="4360992">
                  <a:extLst>
                    <a:ext uri="{9D8B030D-6E8A-4147-A177-3AD203B41FA5}">
                      <a16:colId xmlns:a16="http://schemas.microsoft.com/office/drawing/2014/main" val="962754025"/>
                    </a:ext>
                  </a:extLst>
                </a:gridCol>
                <a:gridCol w="3904654">
                  <a:extLst>
                    <a:ext uri="{9D8B030D-6E8A-4147-A177-3AD203B41FA5}">
                      <a16:colId xmlns:a16="http://schemas.microsoft.com/office/drawing/2014/main" val="1890888186"/>
                    </a:ext>
                  </a:extLst>
                </a:gridCol>
              </a:tblGrid>
              <a:tr h="209892">
                <a:tc>
                  <a:txBody>
                    <a:bodyPr/>
                    <a:lstStyle/>
                    <a:p>
                      <a:pPr marL="0" algn="ctr" defTabSz="914400" rtl="0" eaLnBrk="1" fontAlgn="ctr" latinLnBrk="0" hangingPunct="1">
                        <a:lnSpc>
                          <a:spcPct val="107000"/>
                        </a:lnSpc>
                        <a:spcBef>
                          <a:spcPts val="0"/>
                        </a:spcBef>
                        <a:spcAft>
                          <a:spcPts val="800"/>
                        </a:spcAft>
                      </a:pPr>
                      <a:r>
                        <a:rPr lang="es-ES" sz="1100" b="1" i="0" u="none" strike="noStrike" kern="1200" baseline="0">
                          <a:solidFill>
                            <a:schemeClr val="bg1"/>
                          </a:solidFill>
                          <a:effectLst/>
                          <a:latin typeface="Calibri" panose="020F0502020204030204" pitchFamily="34" charset="0"/>
                          <a:ea typeface="+mn-ea"/>
                          <a:cs typeface="+mn-cs"/>
                        </a:rPr>
                        <a:t>Perfil salida competencias clave</a:t>
                      </a:r>
                    </a:p>
                  </a:txBody>
                  <a:tcPr marL="48378" marR="48378" marT="10367" marB="0" anchor="ctr">
                    <a:lnL>
                      <a:noFill/>
                    </a:lnL>
                    <a:lnR>
                      <a:noFill/>
                    </a:lnR>
                    <a:lnT>
                      <a:noFill/>
                    </a:lnT>
                    <a:lnB>
                      <a:noFill/>
                    </a:lnB>
                    <a:solidFill>
                      <a:schemeClr val="accent1"/>
                    </a:solidFill>
                  </a:tcPr>
                </a:tc>
                <a:tc>
                  <a:txBody>
                    <a:bodyPr/>
                    <a:lstStyle/>
                    <a:p>
                      <a:pPr algn="ctr" fontAlgn="b"/>
                      <a:r>
                        <a:rPr lang="es-ES" sz="1100" b="1" i="0" u="none" strike="noStrike" baseline="0">
                          <a:solidFill>
                            <a:schemeClr val="bg1"/>
                          </a:solidFill>
                          <a:effectLst/>
                          <a:latin typeface="Calibri" panose="020F0502020204030204" pitchFamily="34" charset="0"/>
                        </a:rPr>
                        <a:t>Competencias específicas de área</a:t>
                      </a:r>
                      <a:endParaRPr lang="es-ES" sz="1100" b="1" i="0" u="none" strike="noStrike" baseline="0">
                        <a:solidFill>
                          <a:srgbClr val="000000"/>
                        </a:solidFill>
                        <a:effectLst/>
                        <a:latin typeface="Calibri" panose="020F0502020204030204" pitchFamily="34" charset="0"/>
                      </a:endParaRPr>
                    </a:p>
                  </a:txBody>
                  <a:tcPr marL="48378" marR="48378" marT="10367" marB="0" anchor="ctr">
                    <a:lnL>
                      <a:noFill/>
                    </a:lnL>
                    <a:lnR>
                      <a:noFill/>
                    </a:lnR>
                    <a:lnT>
                      <a:noFill/>
                    </a:lnT>
                    <a:lnB>
                      <a:noFill/>
                    </a:lnB>
                    <a:solidFill>
                      <a:schemeClr val="accent1"/>
                    </a:solidFill>
                  </a:tcPr>
                </a:tc>
                <a:tc>
                  <a:txBody>
                    <a:bodyPr/>
                    <a:lstStyle/>
                    <a:p>
                      <a:pPr algn="ctr" fontAlgn="b"/>
                      <a:r>
                        <a:rPr lang="es-ES" sz="1100" b="1" i="0" u="none" strike="noStrike" baseline="0">
                          <a:solidFill>
                            <a:schemeClr val="bg1"/>
                          </a:solidFill>
                          <a:effectLst/>
                          <a:latin typeface="Calibri" panose="020F0502020204030204" pitchFamily="34" charset="0"/>
                        </a:rPr>
                        <a:t>Criterios de evaluación de 2</a:t>
                      </a:r>
                      <a:r>
                        <a:rPr lang="es-ES" sz="1100" b="1" i="0" u="none" strike="noStrike" baseline="30000">
                          <a:solidFill>
                            <a:schemeClr val="bg1"/>
                          </a:solidFill>
                          <a:effectLst/>
                          <a:latin typeface="Calibri" panose="020F0502020204030204" pitchFamily="34" charset="0"/>
                        </a:rPr>
                        <a:t>o</a:t>
                      </a:r>
                      <a:r>
                        <a:rPr lang="es-ES" sz="1100" b="1" i="0" u="none" strike="noStrike" baseline="0">
                          <a:solidFill>
                            <a:schemeClr val="bg1"/>
                          </a:solidFill>
                          <a:effectLst/>
                          <a:latin typeface="Calibri" panose="020F0502020204030204" pitchFamily="34" charset="0"/>
                        </a:rPr>
                        <a:t> ciclo</a:t>
                      </a:r>
                      <a:endParaRPr lang="es-ES" sz="1100" b="1" i="0" u="none" strike="noStrike" baseline="0">
                        <a:solidFill>
                          <a:srgbClr val="000000"/>
                        </a:solidFill>
                        <a:effectLst/>
                        <a:latin typeface="Calibri" panose="020F0502020204030204" pitchFamily="34" charset="0"/>
                      </a:endParaRPr>
                    </a:p>
                  </a:txBody>
                  <a:tcPr marL="48378" marR="48378" marT="10367" marB="0" anchor="ctr">
                    <a:lnL>
                      <a:noFill/>
                    </a:lnL>
                    <a:lnR>
                      <a:noFill/>
                    </a:lnR>
                    <a:lnT>
                      <a:noFill/>
                    </a:lnT>
                    <a:lnB>
                      <a:noFill/>
                    </a:lnB>
                    <a:solidFill>
                      <a:schemeClr val="accent1"/>
                    </a:solidFill>
                  </a:tcPr>
                </a:tc>
                <a:extLst>
                  <a:ext uri="{0D108BD9-81ED-4DB2-BD59-A6C34878D82A}">
                    <a16:rowId xmlns:a16="http://schemas.microsoft.com/office/drawing/2014/main" val="1205920343"/>
                  </a:ext>
                </a:extLst>
              </a:tr>
              <a:tr h="689040">
                <a:tc>
                  <a:txBody>
                    <a:bodyPr/>
                    <a:lstStyle/>
                    <a:p>
                      <a:pPr algn="ctr" fontAlgn="t">
                        <a:lnSpc>
                          <a:spcPct val="107000"/>
                        </a:lnSpc>
                        <a:spcBef>
                          <a:spcPts val="0"/>
                        </a:spcBef>
                        <a:spcAft>
                          <a:spcPts val="800"/>
                        </a:spcAft>
                      </a:pPr>
                      <a:r>
                        <a:rPr lang="pl-PL" sz="900" b="0" i="0" u="none" strike="noStrike">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STEM1, STEM2, STEM4, CD2, CPSAA5, CE1, CE3, CCEC4</a:t>
                      </a:r>
                      <a:r>
                        <a:rPr lang="es-ES" sz="900" b="0" i="0" u="none" strike="noStrike">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t>
                      </a:r>
                      <a:endParaRPr lang="en-GB" sz="2000" b="0" i="0" u="none" strike="noStrike">
                        <a:effectLst/>
                        <a:latin typeface="Arial" panose="020B0604020202020204" pitchFamily="34" charset="0"/>
                      </a:endParaRPr>
                    </a:p>
                  </a:txBody>
                  <a:tcPr marL="48378" marR="48378" marT="10367" marB="0" anchor="ctr">
                    <a:lnL>
                      <a:noFill/>
                    </a:lnL>
                    <a:lnR>
                      <a:noFill/>
                    </a:lnR>
                    <a:lnT>
                      <a:noFill/>
                    </a:lnT>
                    <a:lnB>
                      <a:noFill/>
                    </a:lnB>
                  </a:tcPr>
                </a:tc>
                <a:tc>
                  <a:txBody>
                    <a:bodyPr/>
                    <a:lstStyle/>
                    <a:p>
                      <a:pPr algn="ctr" fontAlgn="ctr">
                        <a:lnSpc>
                          <a:spcPct val="107000"/>
                        </a:lnSpc>
                        <a:spcBef>
                          <a:spcPts val="0"/>
                        </a:spcBef>
                        <a:spcAft>
                          <a:spcPts val="800"/>
                        </a:spcAft>
                      </a:pPr>
                      <a:r>
                        <a:rPr lang="es-ES" sz="1000" b="1" i="0" u="none" strike="noStrike">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1.      Interpretar problemas de la vida cotidiana proporcionando una representación matemática de los mismos mediante conceptos, herramientas y estrategias para analizar la información más relevante.</a:t>
                      </a:r>
                      <a:endParaRPr lang="es-ES" sz="2000" b="0" i="0" u="none" strike="noStrike">
                        <a:effectLst/>
                        <a:latin typeface="Arial" panose="020B0604020202020204" pitchFamily="34" charset="0"/>
                      </a:endParaRPr>
                    </a:p>
                  </a:txBody>
                  <a:tcPr marL="48378" marR="48378" marT="10367" marB="0" anchor="ctr">
                    <a:lnL>
                      <a:noFill/>
                    </a:lnL>
                    <a:lnR>
                      <a:noFill/>
                    </a:lnR>
                    <a:lnT>
                      <a:noFill/>
                    </a:lnT>
                    <a:lnB>
                      <a:noFill/>
                    </a:lnB>
                    <a:solidFill>
                      <a:srgbClr val="808080"/>
                    </a:solidFill>
                  </a:tcPr>
                </a:tc>
                <a:tc>
                  <a:txBody>
                    <a:bodyPr/>
                    <a:lstStyle/>
                    <a:p>
                      <a:pPr algn="l" fontAlgn="ctr">
                        <a:lnSpc>
                          <a:spcPct val="107000"/>
                        </a:lnSpc>
                        <a:spcBef>
                          <a:spcPts val="0"/>
                        </a:spcBef>
                        <a:spcAft>
                          <a:spcPts val="800"/>
                        </a:spcAft>
                      </a:pPr>
                      <a:r>
                        <a:rPr lang="es-ES" sz="1000" b="0" i="0" u="none" strike="noStrike">
                          <a:solidFill>
                            <a:schemeClr val="tx1"/>
                          </a:solidFill>
                          <a:effectLst/>
                          <a:latin typeface="abezeh"/>
                          <a:ea typeface="Times New Roman" panose="02020603050405020304" pitchFamily="18" charset="0"/>
                          <a:cs typeface="Calibri" panose="020F0502020204030204" pitchFamily="34" charset="0"/>
                        </a:rPr>
                        <a:t>C.E. 1.2. Producir representaciones matemáticas, a través de esquemas o diagramas, que ayuden en la resolución de una situación problematizada.</a:t>
                      </a:r>
                      <a:endParaRPr lang="es-ES" sz="2000" b="0" i="0" u="none" strike="noStrike">
                        <a:solidFill>
                          <a:schemeClr val="tx1"/>
                        </a:solidFill>
                        <a:effectLst/>
                        <a:latin typeface="Arial" panose="020B0604020202020204" pitchFamily="34" charset="0"/>
                      </a:endParaRPr>
                    </a:p>
                  </a:txBody>
                  <a:tcPr marL="48378" marR="48378" marT="10367" marB="0" anchor="ctr">
                    <a:lnL>
                      <a:noFill/>
                    </a:lnL>
                    <a:lnR>
                      <a:noFill/>
                    </a:lnR>
                    <a:lnT>
                      <a:noFill/>
                    </a:lnT>
                    <a:lnB>
                      <a:noFill/>
                    </a:lnB>
                    <a:solidFill>
                      <a:srgbClr val="D0CECE"/>
                    </a:solidFill>
                  </a:tcPr>
                </a:tc>
                <a:extLst>
                  <a:ext uri="{0D108BD9-81ED-4DB2-BD59-A6C34878D82A}">
                    <a16:rowId xmlns:a16="http://schemas.microsoft.com/office/drawing/2014/main" val="2850328287"/>
                  </a:ext>
                </a:extLst>
              </a:tr>
              <a:tr h="848756">
                <a:tc>
                  <a:txBody>
                    <a:bodyPr/>
                    <a:lstStyle/>
                    <a:p>
                      <a:pPr algn="ctr" fontAlgn="t">
                        <a:lnSpc>
                          <a:spcPct val="107000"/>
                        </a:lnSpc>
                        <a:spcBef>
                          <a:spcPts val="0"/>
                        </a:spcBef>
                        <a:spcAft>
                          <a:spcPts val="800"/>
                        </a:spcAft>
                      </a:pPr>
                      <a:r>
                        <a:rPr lang="pt-BR" sz="900" b="0" i="0" u="none" strike="noStrike">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STEM1, STEM2, CPSAA4, CPSAA5, CE3.</a:t>
                      </a:r>
                      <a:endParaRPr lang="en-GB" sz="2000" b="0" i="0" u="none" strike="noStrike">
                        <a:solidFill>
                          <a:schemeClr val="tx1"/>
                        </a:solidFill>
                        <a:effectLst/>
                        <a:latin typeface="Arial" panose="020B0604020202020204" pitchFamily="34" charset="0"/>
                      </a:endParaRPr>
                    </a:p>
                  </a:txBody>
                  <a:tcPr marL="48378" marR="48378" marT="10367" marB="0" anchor="ctr">
                    <a:lnL>
                      <a:noFill/>
                    </a:lnL>
                    <a:lnR>
                      <a:noFill/>
                    </a:lnR>
                    <a:lnT>
                      <a:noFill/>
                    </a:lnT>
                    <a:lnB>
                      <a:noFill/>
                    </a:lnB>
                  </a:tcPr>
                </a:tc>
                <a:tc>
                  <a:txBody>
                    <a:bodyPr/>
                    <a:lstStyle/>
                    <a:p>
                      <a:pPr algn="ctr" fontAlgn="ctr">
                        <a:lnSpc>
                          <a:spcPct val="107000"/>
                        </a:lnSpc>
                        <a:spcBef>
                          <a:spcPts val="0"/>
                        </a:spcBef>
                        <a:spcAft>
                          <a:spcPts val="800"/>
                        </a:spcAft>
                      </a:pPr>
                      <a:r>
                        <a:rPr lang="es-ES" sz="1000" b="1" i="0" u="none" strike="noStrike">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2.      Resolver situaciones problematizadas, aplicando diferentes técnicas, estrategias y formas de razonamiento, para explorar distintas maneras de proceder, obtener soluciones y asegurar su validez desde un punto de vista formal y en relación con el contexto planteado. </a:t>
                      </a:r>
                      <a:endParaRPr lang="es-ES" sz="2000" b="0" i="0" u="none" strike="noStrike">
                        <a:effectLst/>
                        <a:latin typeface="Arial" panose="020B0604020202020204" pitchFamily="34" charset="0"/>
                      </a:endParaRPr>
                    </a:p>
                  </a:txBody>
                  <a:tcPr marL="48378" marR="48378" marT="10367" marB="0" anchor="ctr">
                    <a:lnL>
                      <a:noFill/>
                    </a:lnL>
                    <a:lnR>
                      <a:noFill/>
                    </a:lnR>
                    <a:lnT>
                      <a:noFill/>
                    </a:lnT>
                    <a:lnB>
                      <a:noFill/>
                    </a:lnB>
                    <a:solidFill>
                      <a:srgbClr val="808080"/>
                    </a:solidFill>
                  </a:tcPr>
                </a:tc>
                <a:tc>
                  <a:txBody>
                    <a:bodyPr/>
                    <a:lstStyle/>
                    <a:p>
                      <a:pPr algn="l" fontAlgn="ctr">
                        <a:lnSpc>
                          <a:spcPct val="107000"/>
                        </a:lnSpc>
                        <a:spcBef>
                          <a:spcPts val="0"/>
                        </a:spcBef>
                        <a:spcAft>
                          <a:spcPts val="800"/>
                        </a:spcAft>
                      </a:pPr>
                      <a:r>
                        <a:rPr lang="es-ES" sz="1000" b="0" i="0" u="none" strike="noStrike">
                          <a:solidFill>
                            <a:schemeClr val="tx1"/>
                          </a:solidFill>
                          <a:effectLst/>
                          <a:latin typeface="abezeh"/>
                          <a:ea typeface="Times New Roman" panose="02020603050405020304" pitchFamily="18" charset="0"/>
                          <a:cs typeface="Calibri" panose="020F0502020204030204" pitchFamily="34" charset="0"/>
                        </a:rPr>
                        <a:t>C.E. 2.1. Comparar entre diferentes estrategias para resolver un problema de forma pautada.</a:t>
                      </a:r>
                    </a:p>
                    <a:p>
                      <a:pPr algn="l" fontAlgn="ctr">
                        <a:lnSpc>
                          <a:spcPct val="107000"/>
                        </a:lnSpc>
                        <a:spcBef>
                          <a:spcPts val="0"/>
                        </a:spcBef>
                        <a:spcAft>
                          <a:spcPts val="800"/>
                        </a:spcAft>
                      </a:pPr>
                      <a:r>
                        <a:rPr lang="es-ES" sz="1000" b="0" i="0" u="none" strike="noStrike">
                          <a:solidFill>
                            <a:schemeClr val="tx1"/>
                          </a:solidFill>
                          <a:effectLst/>
                          <a:latin typeface="abezeh"/>
                          <a:ea typeface="Times New Roman" panose="02020603050405020304" pitchFamily="18" charset="0"/>
                          <a:cs typeface="Calibri" panose="020F0502020204030204" pitchFamily="34" charset="0"/>
                        </a:rPr>
                        <a:t>C.E. 2.2. Obtener posibles soluciones de un problema siguiendo alguna estrategia conocida.</a:t>
                      </a:r>
                      <a:endParaRPr lang="es-ES" sz="2000" b="0" i="0" u="none" strike="noStrike">
                        <a:solidFill>
                          <a:schemeClr val="tx1"/>
                        </a:solidFill>
                        <a:effectLst/>
                        <a:latin typeface="Arial" panose="020B0604020202020204" pitchFamily="34" charset="0"/>
                      </a:endParaRPr>
                    </a:p>
                  </a:txBody>
                  <a:tcPr marL="48378" marR="48378" marT="10367" marB="0" anchor="ctr">
                    <a:lnL>
                      <a:noFill/>
                    </a:lnL>
                    <a:lnR>
                      <a:noFill/>
                    </a:lnR>
                    <a:lnT>
                      <a:noFill/>
                    </a:lnT>
                    <a:lnB>
                      <a:noFill/>
                    </a:lnB>
                    <a:solidFill>
                      <a:srgbClr val="D0CECE"/>
                    </a:solidFill>
                  </a:tcPr>
                </a:tc>
                <a:extLst>
                  <a:ext uri="{0D108BD9-81ED-4DB2-BD59-A6C34878D82A}">
                    <a16:rowId xmlns:a16="http://schemas.microsoft.com/office/drawing/2014/main" val="3098880950"/>
                  </a:ext>
                </a:extLst>
              </a:tr>
              <a:tr h="1082842">
                <a:tc>
                  <a:txBody>
                    <a:bodyPr/>
                    <a:lstStyle/>
                    <a:p>
                      <a:pPr algn="ctr" fontAlgn="t">
                        <a:lnSpc>
                          <a:spcPct val="107000"/>
                        </a:lnSpc>
                        <a:spcBef>
                          <a:spcPts val="0"/>
                        </a:spcBef>
                        <a:spcAft>
                          <a:spcPts val="800"/>
                        </a:spcAft>
                      </a:pPr>
                      <a:r>
                        <a:rPr lang="en-GB" sz="900" b="0" i="0" u="none" strike="noStrike">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STEM1, STEM3, CD3, CD5, CC4, CCEC1.</a:t>
                      </a:r>
                      <a:endParaRPr lang="en-GB" sz="2000" b="0" i="0" u="none" strike="noStrike">
                        <a:solidFill>
                          <a:schemeClr val="tx1"/>
                        </a:solidFill>
                        <a:effectLst/>
                        <a:latin typeface="Arial" panose="020B0604020202020204" pitchFamily="34" charset="0"/>
                      </a:endParaRPr>
                    </a:p>
                  </a:txBody>
                  <a:tcPr marL="99520" marR="99520" marT="49760" marB="49760" anchor="ctr">
                    <a:lnL>
                      <a:noFill/>
                    </a:lnL>
                    <a:lnR>
                      <a:noFill/>
                    </a:lnR>
                    <a:lnT>
                      <a:noFill/>
                    </a:lnT>
                    <a:lnB>
                      <a:noFill/>
                    </a:lnB>
                  </a:tcPr>
                </a:tc>
                <a:tc>
                  <a:txBody>
                    <a:bodyPr/>
                    <a:lstStyle/>
                    <a:p>
                      <a:pPr algn="ctr" fontAlgn="ctr">
                        <a:lnSpc>
                          <a:spcPct val="107000"/>
                        </a:lnSpc>
                        <a:spcBef>
                          <a:spcPts val="0"/>
                        </a:spcBef>
                        <a:spcAft>
                          <a:spcPts val="800"/>
                        </a:spcAft>
                      </a:pPr>
                      <a:r>
                        <a:rPr lang="es-ES" sz="1000" b="1" i="0" u="none" strike="noStrike">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5. Reconocer y utilizar conexiones entre las diferentes ideas matemáticas, así como identificar las matemáticas implicadas en otras áreas o en la vida cotidiana, interrelacionando conceptos y procedimientos para interpretar situaciones y contextos diversos. </a:t>
                      </a:r>
                      <a:endParaRPr lang="es-ES" sz="2000" b="0" i="0" u="none" strike="noStrike">
                        <a:solidFill>
                          <a:schemeClr val="bg1"/>
                        </a:solidFill>
                        <a:effectLst/>
                        <a:latin typeface="Arial" panose="020B0604020202020204" pitchFamily="34" charset="0"/>
                      </a:endParaRPr>
                    </a:p>
                  </a:txBody>
                  <a:tcPr marL="99520" marR="99520" marT="49760" marB="49760" anchor="ctr">
                    <a:lnL>
                      <a:noFill/>
                    </a:lnL>
                    <a:lnR>
                      <a:noFill/>
                    </a:lnR>
                    <a:lnT>
                      <a:noFill/>
                    </a:lnT>
                    <a:lnB>
                      <a:noFill/>
                    </a:lnB>
                    <a:solidFill>
                      <a:srgbClr val="808080"/>
                    </a:solidFill>
                  </a:tcPr>
                </a:tc>
                <a:tc>
                  <a:txBody>
                    <a:bodyPr/>
                    <a:lstStyle/>
                    <a:p>
                      <a:pPr algn="l" fontAlgn="ctr">
                        <a:lnSpc>
                          <a:spcPct val="107000"/>
                        </a:lnSpc>
                        <a:spcBef>
                          <a:spcPts val="0"/>
                        </a:spcBef>
                        <a:spcAft>
                          <a:spcPts val="800"/>
                        </a:spcAft>
                      </a:pPr>
                      <a:r>
                        <a:rPr lang="es-ES" sz="1000" b="0" i="0" u="none" strike="noStrike">
                          <a:solidFill>
                            <a:schemeClr val="tx1"/>
                          </a:solidFill>
                          <a:effectLst/>
                          <a:latin typeface="abezeh"/>
                          <a:ea typeface="Times New Roman" panose="02020603050405020304" pitchFamily="18" charset="0"/>
                          <a:cs typeface="Calibri" panose="020F0502020204030204" pitchFamily="34" charset="0"/>
                        </a:rPr>
                        <a:t>C.E. 5.2. Interpretar situaciones en contextos diversos reconociendo las conexiones entre las matemáticas y la vida cotidiana.</a:t>
                      </a:r>
                      <a:endParaRPr lang="es-ES" sz="2000" b="0" i="0" u="none" strike="noStrike">
                        <a:solidFill>
                          <a:schemeClr val="tx1"/>
                        </a:solidFill>
                        <a:effectLst/>
                        <a:latin typeface="Arial" panose="020B0604020202020204" pitchFamily="34" charset="0"/>
                      </a:endParaRPr>
                    </a:p>
                  </a:txBody>
                  <a:tcPr marL="48378" marR="48378" marT="10367" marB="0" anchor="ctr">
                    <a:lnL>
                      <a:noFill/>
                    </a:lnL>
                    <a:lnR>
                      <a:noFill/>
                    </a:lnR>
                    <a:lnT>
                      <a:noFill/>
                    </a:lnT>
                    <a:lnB>
                      <a:noFill/>
                    </a:lnB>
                    <a:solidFill>
                      <a:srgbClr val="D0CECE"/>
                    </a:solidFill>
                  </a:tcPr>
                </a:tc>
                <a:extLst>
                  <a:ext uri="{0D108BD9-81ED-4DB2-BD59-A6C34878D82A}">
                    <a16:rowId xmlns:a16="http://schemas.microsoft.com/office/drawing/2014/main" val="454584103"/>
                  </a:ext>
                </a:extLst>
              </a:tr>
              <a:tr h="848756">
                <a:tc>
                  <a:txBody>
                    <a:bodyPr/>
                    <a:lstStyle/>
                    <a:p>
                      <a:pPr algn="ctr" fontAlgn="t">
                        <a:lnSpc>
                          <a:spcPct val="107000"/>
                        </a:lnSpc>
                        <a:spcBef>
                          <a:spcPts val="0"/>
                        </a:spcBef>
                        <a:spcAft>
                          <a:spcPts val="800"/>
                        </a:spcAft>
                      </a:pPr>
                      <a:r>
                        <a:rPr lang="pl-PL" sz="900" b="0" i="0" u="none" strike="noStrike">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CCL1, CCL3, STEM2, STEM4, CD1, CD5, CE3, CCEC4.</a:t>
                      </a:r>
                      <a:endParaRPr lang="en-GB" sz="2000" b="0" i="0" u="none" strike="noStrike">
                        <a:solidFill>
                          <a:schemeClr val="tx1"/>
                        </a:solidFill>
                        <a:effectLst/>
                        <a:latin typeface="Arial" panose="020B0604020202020204" pitchFamily="34" charset="0"/>
                      </a:endParaRPr>
                    </a:p>
                  </a:txBody>
                  <a:tcPr marL="48378" marR="48378" marT="10367" marB="0" anchor="ctr">
                    <a:lnL>
                      <a:noFill/>
                    </a:lnL>
                    <a:lnR>
                      <a:noFill/>
                    </a:lnR>
                    <a:lnT>
                      <a:noFill/>
                    </a:lnT>
                    <a:lnB>
                      <a:noFill/>
                    </a:lnB>
                  </a:tcPr>
                </a:tc>
                <a:tc>
                  <a:txBody>
                    <a:bodyPr/>
                    <a:lstStyle/>
                    <a:p>
                      <a:pPr algn="ctr" fontAlgn="ctr">
                        <a:lnSpc>
                          <a:spcPct val="107000"/>
                        </a:lnSpc>
                        <a:spcBef>
                          <a:spcPts val="0"/>
                        </a:spcBef>
                        <a:spcAft>
                          <a:spcPts val="800"/>
                        </a:spcAft>
                      </a:pPr>
                      <a:r>
                        <a:rPr lang="es-ES" sz="1000" b="1" i="0" u="none" strike="noStrike">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6. Comunicar y representar, de forma individual y colectiva, conceptos, procedimientos y resultados matemáticos utilizando el lenguaje oral, escrito, gráfico, multimodal y la terminología matemática apropiada, para dar significado y permanencia a las ideas matemáticas. </a:t>
                      </a:r>
                      <a:endParaRPr lang="es-ES" sz="2000" b="0" i="0" u="none" strike="noStrike">
                        <a:effectLst/>
                        <a:latin typeface="Arial" panose="020B0604020202020204" pitchFamily="34" charset="0"/>
                      </a:endParaRPr>
                    </a:p>
                  </a:txBody>
                  <a:tcPr marL="48378" marR="48378" marT="10367" marB="0" anchor="ctr">
                    <a:lnL>
                      <a:noFill/>
                    </a:lnL>
                    <a:lnR>
                      <a:noFill/>
                    </a:lnR>
                    <a:lnT>
                      <a:noFill/>
                    </a:lnT>
                    <a:lnB>
                      <a:noFill/>
                    </a:lnB>
                    <a:solidFill>
                      <a:srgbClr val="808080"/>
                    </a:solidFill>
                  </a:tcPr>
                </a:tc>
                <a:tc>
                  <a:txBody>
                    <a:bodyPr/>
                    <a:lstStyle/>
                    <a:p>
                      <a:pPr algn="l" fontAlgn="ctr">
                        <a:lnSpc>
                          <a:spcPct val="107000"/>
                        </a:lnSpc>
                        <a:spcBef>
                          <a:spcPts val="0"/>
                        </a:spcBef>
                        <a:spcAft>
                          <a:spcPts val="800"/>
                        </a:spcAft>
                      </a:pPr>
                      <a:r>
                        <a:rPr lang="es-ES" sz="1000" b="0" i="0" u="none" strike="noStrike">
                          <a:solidFill>
                            <a:schemeClr val="tx1"/>
                          </a:solidFill>
                          <a:effectLst/>
                          <a:latin typeface="abezeh"/>
                          <a:ea typeface="Times New Roman" panose="02020603050405020304" pitchFamily="18" charset="0"/>
                          <a:cs typeface="Calibri" panose="020F0502020204030204" pitchFamily="34" charset="0"/>
                        </a:rPr>
                        <a:t>C.E. 6.1. Reconocer lenguaje matemático sencillo presente en la vida cotidiana en diferentes formatos, adquiriendo vocabulario específico básico y mostrando comprensión del mensaje.</a:t>
                      </a:r>
                      <a:endParaRPr lang="es-ES" sz="2000" b="0" i="0" u="none" strike="noStrike">
                        <a:solidFill>
                          <a:schemeClr val="tx1"/>
                        </a:solidFill>
                        <a:effectLst/>
                        <a:latin typeface="Arial" panose="020B0604020202020204" pitchFamily="34" charset="0"/>
                      </a:endParaRPr>
                    </a:p>
                  </a:txBody>
                  <a:tcPr marL="48378" marR="48378" marT="10367" marB="0" anchor="ctr">
                    <a:lnL>
                      <a:noFill/>
                    </a:lnL>
                    <a:lnR>
                      <a:noFill/>
                    </a:lnR>
                    <a:lnT>
                      <a:noFill/>
                    </a:lnT>
                    <a:lnB>
                      <a:noFill/>
                    </a:lnB>
                    <a:solidFill>
                      <a:srgbClr val="D0CECE"/>
                    </a:solidFill>
                  </a:tcPr>
                </a:tc>
                <a:extLst>
                  <a:ext uri="{0D108BD9-81ED-4DB2-BD59-A6C34878D82A}">
                    <a16:rowId xmlns:a16="http://schemas.microsoft.com/office/drawing/2014/main" val="3010482709"/>
                  </a:ext>
                </a:extLst>
              </a:tr>
            </a:tbl>
          </a:graphicData>
        </a:graphic>
      </p:graphicFrame>
      <p:pic>
        <p:nvPicPr>
          <p:cNvPr id="3" name="Afbeelding 16">
            <a:extLst>
              <a:ext uri="{FF2B5EF4-FFF2-40B4-BE49-F238E27FC236}">
                <a16:creationId xmlns:a16="http://schemas.microsoft.com/office/drawing/2014/main" id="{1BB3D84C-AEF6-6963-752A-CFE4EE2EE969}"/>
              </a:ext>
            </a:extLst>
          </p:cNvPr>
          <p:cNvPicPr>
            <a:picLocks noChangeAspect="1"/>
          </p:cNvPicPr>
          <p:nvPr/>
        </p:nvPicPr>
        <p:blipFill>
          <a:blip r:embed="rId2"/>
          <a:stretch>
            <a:fillRect/>
          </a:stretch>
        </p:blipFill>
        <p:spPr>
          <a:xfrm>
            <a:off x="10933397" y="6319112"/>
            <a:ext cx="804656" cy="227691"/>
          </a:xfrm>
          <a:prstGeom prst="rect">
            <a:avLst/>
          </a:prstGeom>
        </p:spPr>
      </p:pic>
      <p:sp>
        <p:nvSpPr>
          <p:cNvPr id="5" name="CuadroTexto 4">
            <a:extLst>
              <a:ext uri="{FF2B5EF4-FFF2-40B4-BE49-F238E27FC236}">
                <a16:creationId xmlns:a16="http://schemas.microsoft.com/office/drawing/2014/main" id="{7F895394-2AA3-9C13-86AA-287E9F9263A3}"/>
              </a:ext>
            </a:extLst>
          </p:cNvPr>
          <p:cNvSpPr txBox="1"/>
          <p:nvPr/>
        </p:nvSpPr>
        <p:spPr>
          <a:xfrm>
            <a:off x="613764" y="354222"/>
            <a:ext cx="10931198" cy="353943"/>
          </a:xfrm>
          <a:prstGeom prst="rect">
            <a:avLst/>
          </a:prstGeom>
          <a:noFill/>
        </p:spPr>
        <p:txBody>
          <a:bodyPr wrap="none" rtlCol="0">
            <a:spAutoFit/>
          </a:bodyPr>
          <a:lstStyle/>
          <a:p>
            <a:r>
              <a:rPr lang="es-ES" sz="1700" b="1">
                <a:solidFill>
                  <a:srgbClr val="009ED0"/>
                </a:solidFill>
                <a:latin typeface="ABeZeh" pitchFamily="2" charset="0"/>
              </a:rPr>
              <a:t>Relación</a:t>
            </a:r>
            <a:r>
              <a:rPr lang="es-ES" sz="1700" b="1">
                <a:solidFill>
                  <a:srgbClr val="FF0000"/>
                </a:solidFill>
              </a:rPr>
              <a:t> </a:t>
            </a:r>
            <a:r>
              <a:rPr lang="es-ES" sz="1700" b="1">
                <a:solidFill>
                  <a:srgbClr val="009ED0"/>
                </a:solidFill>
                <a:latin typeface="ABeZeh" pitchFamily="2" charset="0"/>
              </a:rPr>
              <a:t>entre Competencias y Criterios de evaluación de la Ley LOMLOE que se trabajan en la unidad </a:t>
            </a:r>
          </a:p>
        </p:txBody>
      </p:sp>
    </p:spTree>
    <p:extLst>
      <p:ext uri="{BB962C8B-B14F-4D97-AF65-F5344CB8AC3E}">
        <p14:creationId xmlns:p14="http://schemas.microsoft.com/office/powerpoint/2010/main" val="9907491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a 3">
            <a:extLst>
              <a:ext uri="{FF2B5EF4-FFF2-40B4-BE49-F238E27FC236}">
                <a16:creationId xmlns:a16="http://schemas.microsoft.com/office/drawing/2014/main" id="{DDA80BDB-E941-C2AB-612D-B90ABDF40270}"/>
              </a:ext>
            </a:extLst>
          </p:cNvPr>
          <p:cNvGraphicFramePr>
            <a:graphicFrameLocks noGrp="1"/>
          </p:cNvGraphicFramePr>
          <p:nvPr>
            <p:extLst>
              <p:ext uri="{D42A27DB-BD31-4B8C-83A1-F6EECF244321}">
                <p14:modId xmlns:p14="http://schemas.microsoft.com/office/powerpoint/2010/main" val="2595224985"/>
              </p:ext>
            </p:extLst>
          </p:nvPr>
        </p:nvGraphicFramePr>
        <p:xfrm>
          <a:off x="629019" y="845177"/>
          <a:ext cx="11077707" cy="3735432"/>
        </p:xfrm>
        <a:graphic>
          <a:graphicData uri="http://schemas.openxmlformats.org/drawingml/2006/table">
            <a:tbl>
              <a:tblPr>
                <a:tableStyleId>{5C22544A-7EE6-4342-B048-85BDC9FD1C3A}</a:tableStyleId>
              </a:tblPr>
              <a:tblGrid>
                <a:gridCol w="273349">
                  <a:extLst>
                    <a:ext uri="{9D8B030D-6E8A-4147-A177-3AD203B41FA5}">
                      <a16:colId xmlns:a16="http://schemas.microsoft.com/office/drawing/2014/main" val="643910139"/>
                    </a:ext>
                  </a:extLst>
                </a:gridCol>
                <a:gridCol w="782053">
                  <a:extLst>
                    <a:ext uri="{9D8B030D-6E8A-4147-A177-3AD203B41FA5}">
                      <a16:colId xmlns:a16="http://schemas.microsoft.com/office/drawing/2014/main" val="210319462"/>
                    </a:ext>
                  </a:extLst>
                </a:gridCol>
                <a:gridCol w="697832">
                  <a:extLst>
                    <a:ext uri="{9D8B030D-6E8A-4147-A177-3AD203B41FA5}">
                      <a16:colId xmlns:a16="http://schemas.microsoft.com/office/drawing/2014/main" val="2265605224"/>
                    </a:ext>
                  </a:extLst>
                </a:gridCol>
                <a:gridCol w="469231">
                  <a:extLst>
                    <a:ext uri="{9D8B030D-6E8A-4147-A177-3AD203B41FA5}">
                      <a16:colId xmlns:a16="http://schemas.microsoft.com/office/drawing/2014/main" val="3554211028"/>
                    </a:ext>
                  </a:extLst>
                </a:gridCol>
                <a:gridCol w="505327">
                  <a:extLst>
                    <a:ext uri="{9D8B030D-6E8A-4147-A177-3AD203B41FA5}">
                      <a16:colId xmlns:a16="http://schemas.microsoft.com/office/drawing/2014/main" val="1685418001"/>
                    </a:ext>
                  </a:extLst>
                </a:gridCol>
                <a:gridCol w="2346157">
                  <a:extLst>
                    <a:ext uri="{9D8B030D-6E8A-4147-A177-3AD203B41FA5}">
                      <a16:colId xmlns:a16="http://schemas.microsoft.com/office/drawing/2014/main" val="213387017"/>
                    </a:ext>
                  </a:extLst>
                </a:gridCol>
                <a:gridCol w="1046748">
                  <a:extLst>
                    <a:ext uri="{9D8B030D-6E8A-4147-A177-3AD203B41FA5}">
                      <a16:colId xmlns:a16="http://schemas.microsoft.com/office/drawing/2014/main" val="2405058283"/>
                    </a:ext>
                  </a:extLst>
                </a:gridCol>
                <a:gridCol w="613610">
                  <a:extLst>
                    <a:ext uri="{9D8B030D-6E8A-4147-A177-3AD203B41FA5}">
                      <a16:colId xmlns:a16="http://schemas.microsoft.com/office/drawing/2014/main" val="3439689536"/>
                    </a:ext>
                  </a:extLst>
                </a:gridCol>
                <a:gridCol w="541421">
                  <a:extLst>
                    <a:ext uri="{9D8B030D-6E8A-4147-A177-3AD203B41FA5}">
                      <a16:colId xmlns:a16="http://schemas.microsoft.com/office/drawing/2014/main" val="2603641448"/>
                    </a:ext>
                  </a:extLst>
                </a:gridCol>
                <a:gridCol w="2683042">
                  <a:extLst>
                    <a:ext uri="{9D8B030D-6E8A-4147-A177-3AD203B41FA5}">
                      <a16:colId xmlns:a16="http://schemas.microsoft.com/office/drawing/2014/main" val="696596033"/>
                    </a:ext>
                  </a:extLst>
                </a:gridCol>
                <a:gridCol w="1118937">
                  <a:extLst>
                    <a:ext uri="{9D8B030D-6E8A-4147-A177-3AD203B41FA5}">
                      <a16:colId xmlns:a16="http://schemas.microsoft.com/office/drawing/2014/main" val="2396771634"/>
                    </a:ext>
                  </a:extLst>
                </a:gridCol>
              </a:tblGrid>
              <a:tr h="218020">
                <a:tc rowSpan="2" gridSpan="2">
                  <a:txBody>
                    <a:bodyPr/>
                    <a:lstStyle/>
                    <a:p>
                      <a:pPr marL="0" algn="ctr" defTabSz="914400" rtl="0" eaLnBrk="1" fontAlgn="ctr" latinLnBrk="0" hangingPunct="1"/>
                      <a:r>
                        <a:rPr lang="es-ES" sz="900" b="1" kern="1200">
                          <a:solidFill>
                            <a:srgbClr val="009ED0"/>
                          </a:solidFill>
                          <a:latin typeface="ABeZeh"/>
                          <a:ea typeface="+mn-ea"/>
                          <a:cs typeface="+mn-cs"/>
                        </a:rPr>
                        <a:t>Lección</a:t>
                      </a:r>
                    </a:p>
                  </a:txBody>
                  <a:tcPr marL="5183" marR="5183" marT="5183" marB="0" anchor="ctr">
                    <a:solidFill>
                      <a:srgbClr val="E7F5FA"/>
                    </a:solidFill>
                  </a:tcPr>
                </a:tc>
                <a:tc rowSpan="2" hMerge="1">
                  <a:txBody>
                    <a:bodyPr/>
                    <a:lstStyle/>
                    <a:p>
                      <a:endParaRPr lang="es-ES"/>
                    </a:p>
                  </a:txBody>
                  <a:tcPr/>
                </a:tc>
                <a:tc rowSpan="2">
                  <a:txBody>
                    <a:bodyPr/>
                    <a:lstStyle/>
                    <a:p>
                      <a:pPr marL="0" algn="ctr" defTabSz="914400" rtl="0" eaLnBrk="1" fontAlgn="ctr" latinLnBrk="0" hangingPunct="1"/>
                      <a:r>
                        <a:rPr lang="es-ES" sz="900" b="1" kern="1200">
                          <a:solidFill>
                            <a:srgbClr val="009ED0"/>
                          </a:solidFill>
                          <a:latin typeface="ABeZeh"/>
                          <a:ea typeface="+mn-ea"/>
                          <a:cs typeface="+mn-cs"/>
                        </a:rPr>
                        <a:t>Lugar de la lección</a:t>
                      </a:r>
                    </a:p>
                  </a:txBody>
                  <a:tcPr marL="5183" marR="5183" marT="5183" marB="0" anchor="ctr">
                    <a:solidFill>
                      <a:srgbClr val="E7F5FA"/>
                    </a:solidFill>
                  </a:tcPr>
                </a:tc>
                <a:tc gridSpan="2">
                  <a:txBody>
                    <a:bodyPr/>
                    <a:lstStyle/>
                    <a:p>
                      <a:pPr marL="0" algn="ctr" defTabSz="914400" rtl="0" eaLnBrk="1" fontAlgn="ctr" latinLnBrk="0" hangingPunct="1"/>
                      <a:r>
                        <a:rPr lang="es-ES" sz="900" b="1" kern="1200">
                          <a:solidFill>
                            <a:srgbClr val="009ED0"/>
                          </a:solidFill>
                          <a:latin typeface="ABeZeh"/>
                          <a:ea typeface="+mn-ea"/>
                          <a:cs typeface="+mn-cs"/>
                        </a:rPr>
                        <a:t>Pruebas </a:t>
                      </a:r>
                      <a:r>
                        <a:rPr lang="es-ES" sz="900" b="1" kern="1200" err="1">
                          <a:solidFill>
                            <a:srgbClr val="009ED0"/>
                          </a:solidFill>
                          <a:latin typeface="ABeZeh"/>
                          <a:ea typeface="+mn-ea"/>
                          <a:cs typeface="+mn-cs"/>
                        </a:rPr>
                        <a:t>Snappet</a:t>
                      </a:r>
                      <a:endParaRPr lang="es-ES" sz="900" b="1" kern="1200">
                        <a:solidFill>
                          <a:srgbClr val="009ED0"/>
                        </a:solidFill>
                        <a:latin typeface="ABeZeh"/>
                        <a:ea typeface="+mn-ea"/>
                        <a:cs typeface="+mn-cs"/>
                      </a:endParaRPr>
                    </a:p>
                  </a:txBody>
                  <a:tcPr marL="5183" marR="5183" marT="5183" marB="0" anchor="ctr">
                    <a:solidFill>
                      <a:srgbClr val="E7F5FA"/>
                    </a:solidFill>
                  </a:tcPr>
                </a:tc>
                <a:tc hMerge="1">
                  <a:txBody>
                    <a:bodyPr/>
                    <a:lstStyle/>
                    <a:p>
                      <a:endParaRPr lang="es-ES"/>
                    </a:p>
                  </a:txBody>
                  <a:tcPr/>
                </a:tc>
                <a:tc rowSpan="2">
                  <a:txBody>
                    <a:bodyPr/>
                    <a:lstStyle/>
                    <a:p>
                      <a:pPr marL="0" algn="ctr" defTabSz="914400" rtl="0" eaLnBrk="1" fontAlgn="ctr" latinLnBrk="0" hangingPunct="1"/>
                      <a:r>
                        <a:rPr lang="es-ES" sz="900" b="1" kern="1200" err="1">
                          <a:solidFill>
                            <a:srgbClr val="009ED0"/>
                          </a:solidFill>
                          <a:latin typeface="ABeZeh"/>
                          <a:ea typeface="+mn-ea"/>
                          <a:cs typeface="+mn-cs"/>
                        </a:rPr>
                        <a:t>Obj</a:t>
                      </a:r>
                      <a:r>
                        <a:rPr lang="es-ES" sz="900" b="1" kern="1200">
                          <a:solidFill>
                            <a:srgbClr val="009ED0"/>
                          </a:solidFill>
                          <a:latin typeface="ABeZeh"/>
                          <a:ea typeface="+mn-ea"/>
                          <a:cs typeface="+mn-cs"/>
                        </a:rPr>
                        <a:t>. aprendizaje de </a:t>
                      </a:r>
                      <a:r>
                        <a:rPr lang="es-ES" sz="900" b="1" kern="1200" err="1">
                          <a:solidFill>
                            <a:srgbClr val="009ED0"/>
                          </a:solidFill>
                          <a:latin typeface="ABeZeh"/>
                          <a:ea typeface="+mn-ea"/>
                          <a:cs typeface="+mn-cs"/>
                        </a:rPr>
                        <a:t>Snappet</a:t>
                      </a:r>
                      <a:endParaRPr lang="es-ES" sz="900" b="1" kern="1200">
                        <a:solidFill>
                          <a:srgbClr val="009ED0"/>
                        </a:solidFill>
                        <a:latin typeface="ABeZeh"/>
                        <a:ea typeface="+mn-ea"/>
                        <a:cs typeface="+mn-cs"/>
                      </a:endParaRPr>
                    </a:p>
                  </a:txBody>
                  <a:tcPr marL="5183" marR="5183" marT="5183" marB="0" anchor="ctr">
                    <a:solidFill>
                      <a:srgbClr val="E7F5FA"/>
                    </a:solidFill>
                  </a:tcPr>
                </a:tc>
                <a:tc rowSpan="2">
                  <a:txBody>
                    <a:bodyPr/>
                    <a:lstStyle/>
                    <a:p>
                      <a:pPr marL="0" algn="ctr" defTabSz="914400" rtl="0" eaLnBrk="1" fontAlgn="ctr" latinLnBrk="0" hangingPunct="1"/>
                      <a:r>
                        <a:rPr lang="es-ES" sz="900" b="1" kern="1200">
                          <a:solidFill>
                            <a:srgbClr val="009ED0"/>
                          </a:solidFill>
                          <a:latin typeface="ABeZeh"/>
                          <a:ea typeface="+mn-ea"/>
                          <a:cs typeface="+mn-cs"/>
                        </a:rPr>
                        <a:t>Saber</a:t>
                      </a:r>
                    </a:p>
                  </a:txBody>
                  <a:tcPr marL="5183" marR="5183" marT="5183" marB="0" anchor="ctr">
                    <a:solidFill>
                      <a:srgbClr val="E7F5FA"/>
                    </a:solidFill>
                  </a:tcPr>
                </a:tc>
                <a:tc rowSpan="2">
                  <a:txBody>
                    <a:bodyPr/>
                    <a:lstStyle/>
                    <a:p>
                      <a:pPr marL="0" algn="ctr" defTabSz="914400" rtl="0" eaLnBrk="1" fontAlgn="ctr" latinLnBrk="0" hangingPunct="1"/>
                      <a:r>
                        <a:rPr lang="es-ES" sz="900" b="1" kern="1200">
                          <a:solidFill>
                            <a:srgbClr val="009ED0"/>
                          </a:solidFill>
                          <a:latin typeface="ABeZeh"/>
                          <a:ea typeface="+mn-ea"/>
                          <a:cs typeface="+mn-cs"/>
                        </a:rPr>
                        <a:t>Saber básico</a:t>
                      </a:r>
                    </a:p>
                  </a:txBody>
                  <a:tcPr marL="5183" marR="5183" marT="5183" marB="0" anchor="ctr">
                    <a:solidFill>
                      <a:srgbClr val="E7F5FA"/>
                    </a:solidFill>
                  </a:tcPr>
                </a:tc>
                <a:tc rowSpan="2">
                  <a:txBody>
                    <a:bodyPr/>
                    <a:lstStyle/>
                    <a:p>
                      <a:pPr marL="0" algn="ctr" defTabSz="914400" rtl="0" eaLnBrk="1" fontAlgn="ctr" latinLnBrk="0" hangingPunct="1"/>
                      <a:r>
                        <a:rPr lang="es-ES" sz="900" b="1" kern="1200">
                          <a:solidFill>
                            <a:srgbClr val="009ED0"/>
                          </a:solidFill>
                          <a:latin typeface="+mn-lt"/>
                          <a:ea typeface="+mn-ea"/>
                          <a:cs typeface="+mn-cs"/>
                        </a:rPr>
                        <a:t>Criterios de evaluación</a:t>
                      </a:r>
                    </a:p>
                  </a:txBody>
                  <a:tcPr marL="5183" marR="5183" marT="5183" marB="0" anchor="ctr">
                    <a:solidFill>
                      <a:srgbClr val="E7F5FA"/>
                    </a:solidFill>
                  </a:tcPr>
                </a:tc>
                <a:tc rowSpan="2">
                  <a:txBody>
                    <a:bodyPr/>
                    <a:lstStyle/>
                    <a:p>
                      <a:pPr marL="0" algn="ctr" defTabSz="914400" rtl="0" eaLnBrk="1" fontAlgn="ctr" latinLnBrk="0" hangingPunct="1"/>
                      <a:r>
                        <a:rPr lang="es-ES" sz="900" b="1" kern="1200">
                          <a:solidFill>
                            <a:srgbClr val="009ED0"/>
                          </a:solidFill>
                          <a:latin typeface="ABeZeh"/>
                          <a:ea typeface="+mn-ea"/>
                          <a:cs typeface="+mn-cs"/>
                        </a:rPr>
                        <a:t>Competencias específicas</a:t>
                      </a:r>
                    </a:p>
                  </a:txBody>
                  <a:tcPr marL="5183" marR="5183" marT="5183" marB="0" anchor="ctr">
                    <a:solidFill>
                      <a:srgbClr val="E7F5FA"/>
                    </a:solidFill>
                  </a:tcPr>
                </a:tc>
                <a:tc rowSpan="2">
                  <a:txBody>
                    <a:bodyPr/>
                    <a:lstStyle/>
                    <a:p>
                      <a:pPr marL="0" algn="ctr" defTabSz="914400" rtl="0" eaLnBrk="1" fontAlgn="ctr" latinLnBrk="0" hangingPunct="1"/>
                      <a:r>
                        <a:rPr lang="es-ES" sz="900" b="1" kern="1200">
                          <a:solidFill>
                            <a:srgbClr val="009ED0"/>
                          </a:solidFill>
                          <a:latin typeface="ABeZeh"/>
                          <a:ea typeface="+mn-ea"/>
                          <a:cs typeface="+mn-cs"/>
                        </a:rPr>
                        <a:t>Perfil de salida</a:t>
                      </a:r>
                    </a:p>
                  </a:txBody>
                  <a:tcPr marL="5183" marR="5183" marT="5183" marB="0" anchor="ctr">
                    <a:solidFill>
                      <a:srgbClr val="E7F5FA"/>
                    </a:solidFill>
                  </a:tcPr>
                </a:tc>
                <a:extLst>
                  <a:ext uri="{0D108BD9-81ED-4DB2-BD59-A6C34878D82A}">
                    <a16:rowId xmlns:a16="http://schemas.microsoft.com/office/drawing/2014/main" val="452416478"/>
                  </a:ext>
                </a:extLst>
              </a:tr>
              <a:tr h="153879">
                <a:tc gridSpan="2" vMerge="1">
                  <a:txBody>
                    <a:bodyPr/>
                    <a:lstStyle/>
                    <a:p>
                      <a:pPr marL="0" algn="ctr" defTabSz="914400" rtl="0" eaLnBrk="1" fontAlgn="ctr" latinLnBrk="0" hangingPunct="1"/>
                      <a:endParaRPr lang="es-ES" sz="900" b="1" kern="1200">
                        <a:solidFill>
                          <a:srgbClr val="009ED0"/>
                        </a:solidFill>
                        <a:latin typeface="ABeZeh"/>
                        <a:ea typeface="+mn-ea"/>
                        <a:cs typeface="+mn-cs"/>
                      </a:endParaRPr>
                    </a:p>
                  </a:txBody>
                  <a:tcPr marL="5183" marR="5183" marT="5183" marB="0" anchor="ctr">
                    <a:solidFill>
                      <a:srgbClr val="E7F5FA"/>
                    </a:solidFill>
                  </a:tcPr>
                </a:tc>
                <a:tc hMerge="1" vMerge="1">
                  <a:txBody>
                    <a:bodyPr/>
                    <a:lstStyle/>
                    <a:p>
                      <a:endParaRPr lang="es-ES"/>
                    </a:p>
                  </a:txBody>
                  <a:tcPr/>
                </a:tc>
                <a:tc vMerge="1">
                  <a:txBody>
                    <a:bodyPr/>
                    <a:lstStyle/>
                    <a:p>
                      <a:pPr marL="0" algn="ctr" defTabSz="914400" rtl="0" eaLnBrk="1" fontAlgn="ctr" latinLnBrk="0" hangingPunct="1"/>
                      <a:endParaRPr lang="es-ES" sz="900" b="1" kern="1200">
                        <a:solidFill>
                          <a:srgbClr val="009ED0"/>
                        </a:solidFill>
                        <a:latin typeface="ABeZeh"/>
                        <a:ea typeface="+mn-ea"/>
                        <a:cs typeface="+mn-cs"/>
                      </a:endParaRPr>
                    </a:p>
                  </a:txBody>
                  <a:tcPr marL="5183" marR="5183" marT="5183" marB="0" anchor="ctr">
                    <a:solidFill>
                      <a:srgbClr val="E7F5FA"/>
                    </a:solidFill>
                  </a:tcPr>
                </a:tc>
                <a:tc>
                  <a:txBody>
                    <a:bodyPr/>
                    <a:lstStyle/>
                    <a:p>
                      <a:pPr marL="0" algn="ctr" defTabSz="914400" rtl="0" eaLnBrk="1" fontAlgn="ctr" latinLnBrk="0" hangingPunct="1"/>
                      <a:r>
                        <a:rPr lang="es-ES" sz="900" b="1" kern="1200">
                          <a:solidFill>
                            <a:srgbClr val="009ED0"/>
                          </a:solidFill>
                          <a:latin typeface="ABeZeh"/>
                          <a:ea typeface="+mn-ea"/>
                          <a:cs typeface="+mn-cs"/>
                        </a:rPr>
                        <a:t>P. unidad</a:t>
                      </a:r>
                    </a:p>
                  </a:txBody>
                  <a:tcPr marL="5183" marR="5183" marT="5183" marB="0" anchor="ctr">
                    <a:solidFill>
                      <a:srgbClr val="E7F5FA"/>
                    </a:solidFill>
                  </a:tcPr>
                </a:tc>
                <a:tc>
                  <a:txBody>
                    <a:bodyPr/>
                    <a:lstStyle/>
                    <a:p>
                      <a:pPr marL="0" algn="ctr" defTabSz="914400" rtl="0" eaLnBrk="1" fontAlgn="ctr" latinLnBrk="0" hangingPunct="1"/>
                      <a:r>
                        <a:rPr lang="es-ES" sz="900" b="1" kern="1200">
                          <a:solidFill>
                            <a:srgbClr val="009ED0"/>
                          </a:solidFill>
                          <a:latin typeface="ABeZeh"/>
                          <a:ea typeface="+mn-ea"/>
                          <a:cs typeface="+mn-cs"/>
                        </a:rPr>
                        <a:t>P. </a:t>
                      </a:r>
                      <a:r>
                        <a:rPr lang="es-ES" sz="900" b="1" kern="1200" err="1">
                          <a:solidFill>
                            <a:srgbClr val="009ED0"/>
                          </a:solidFill>
                          <a:latin typeface="ABeZeh"/>
                          <a:ea typeface="+mn-ea"/>
                          <a:cs typeface="+mn-cs"/>
                        </a:rPr>
                        <a:t>compe-tencial</a:t>
                      </a:r>
                      <a:endParaRPr lang="es-ES" sz="900" b="1" kern="1200">
                        <a:solidFill>
                          <a:srgbClr val="009ED0"/>
                        </a:solidFill>
                        <a:latin typeface="ABeZeh"/>
                        <a:ea typeface="+mn-ea"/>
                        <a:cs typeface="+mn-cs"/>
                      </a:endParaRPr>
                    </a:p>
                  </a:txBody>
                  <a:tcPr marL="5183" marR="5183" marT="5183" marB="0" anchor="ctr">
                    <a:solidFill>
                      <a:srgbClr val="E7F5FA"/>
                    </a:solidFill>
                  </a:tcPr>
                </a:tc>
                <a:tc vMerge="1">
                  <a:txBody>
                    <a:bodyPr/>
                    <a:lstStyle/>
                    <a:p>
                      <a:pPr marL="0" algn="ctr" defTabSz="914400" rtl="0" eaLnBrk="1" fontAlgn="ctr" latinLnBrk="0" hangingPunct="1"/>
                      <a:endParaRPr lang="es-ES" sz="900" b="1" kern="1200">
                        <a:solidFill>
                          <a:srgbClr val="009ED0"/>
                        </a:solidFill>
                        <a:latin typeface="ABeZeh"/>
                        <a:ea typeface="+mn-ea"/>
                        <a:cs typeface="+mn-cs"/>
                      </a:endParaRPr>
                    </a:p>
                  </a:txBody>
                  <a:tcPr marL="5183" marR="5183" marT="5183" marB="0" anchor="ctr">
                    <a:solidFill>
                      <a:srgbClr val="E7F5FA"/>
                    </a:solidFill>
                  </a:tcPr>
                </a:tc>
                <a:tc vMerge="1">
                  <a:txBody>
                    <a:bodyPr/>
                    <a:lstStyle/>
                    <a:p>
                      <a:pPr marL="0" algn="ctr" defTabSz="914400" rtl="0" eaLnBrk="1" fontAlgn="ctr" latinLnBrk="0" hangingPunct="1"/>
                      <a:endParaRPr lang="es-ES" sz="900" b="1" kern="1200">
                        <a:solidFill>
                          <a:srgbClr val="009ED0"/>
                        </a:solidFill>
                        <a:latin typeface="ABeZeh"/>
                        <a:ea typeface="+mn-ea"/>
                        <a:cs typeface="+mn-cs"/>
                      </a:endParaRPr>
                    </a:p>
                  </a:txBody>
                  <a:tcPr marL="5183" marR="5183" marT="5183" marB="0" anchor="ctr">
                    <a:solidFill>
                      <a:srgbClr val="E7F5FA"/>
                    </a:solidFill>
                  </a:tcPr>
                </a:tc>
                <a:tc vMerge="1">
                  <a:txBody>
                    <a:bodyPr/>
                    <a:lstStyle/>
                    <a:p>
                      <a:pPr marL="0" algn="ctr" defTabSz="914400" rtl="0" eaLnBrk="1" fontAlgn="ctr" latinLnBrk="0" hangingPunct="1"/>
                      <a:endParaRPr lang="es-ES" sz="900" b="1" kern="1200">
                        <a:solidFill>
                          <a:srgbClr val="009ED0"/>
                        </a:solidFill>
                        <a:latin typeface="ABeZeh"/>
                        <a:ea typeface="+mn-ea"/>
                        <a:cs typeface="+mn-cs"/>
                      </a:endParaRPr>
                    </a:p>
                  </a:txBody>
                  <a:tcPr marL="5183" marR="5183" marT="5183" marB="0" anchor="ctr">
                    <a:solidFill>
                      <a:srgbClr val="E7F5FA"/>
                    </a:solidFill>
                  </a:tcPr>
                </a:tc>
                <a:tc vMerge="1">
                  <a:txBody>
                    <a:bodyPr/>
                    <a:lstStyle/>
                    <a:p>
                      <a:pPr marL="0" algn="ctr" defTabSz="914400" rtl="0" eaLnBrk="1" fontAlgn="ctr" latinLnBrk="0" hangingPunct="1"/>
                      <a:endParaRPr lang="es-ES" sz="900" b="1" kern="1200">
                        <a:solidFill>
                          <a:srgbClr val="009ED0"/>
                        </a:solidFill>
                        <a:latin typeface="+mn-lt"/>
                        <a:ea typeface="+mn-ea"/>
                        <a:cs typeface="+mn-cs"/>
                      </a:endParaRPr>
                    </a:p>
                  </a:txBody>
                  <a:tcPr marL="5183" marR="5183" marT="5183" marB="0" anchor="ctr">
                    <a:solidFill>
                      <a:srgbClr val="E7F5FA"/>
                    </a:solidFill>
                  </a:tcPr>
                </a:tc>
                <a:tc vMerge="1">
                  <a:txBody>
                    <a:bodyPr/>
                    <a:lstStyle/>
                    <a:p>
                      <a:pPr marL="0" algn="ctr" defTabSz="914400" rtl="0" eaLnBrk="1" fontAlgn="ctr" latinLnBrk="0" hangingPunct="1"/>
                      <a:endParaRPr lang="es-ES" sz="900" b="1" kern="1200">
                        <a:solidFill>
                          <a:srgbClr val="009ED0"/>
                        </a:solidFill>
                        <a:latin typeface="+mn-lt"/>
                        <a:ea typeface="+mn-ea"/>
                        <a:cs typeface="+mn-cs"/>
                      </a:endParaRPr>
                    </a:p>
                  </a:txBody>
                  <a:tcPr marL="5183" marR="5183" marT="5183" marB="0" anchor="ctr">
                    <a:solidFill>
                      <a:srgbClr val="E7F5FA"/>
                    </a:solidFill>
                  </a:tcPr>
                </a:tc>
                <a:tc vMerge="1">
                  <a:txBody>
                    <a:bodyPr/>
                    <a:lstStyle/>
                    <a:p>
                      <a:pPr marL="0" algn="ctr" defTabSz="914400" rtl="0" eaLnBrk="1" fontAlgn="ctr" latinLnBrk="0" hangingPunct="1"/>
                      <a:endParaRPr lang="es-ES" sz="900" b="1" kern="1200">
                        <a:solidFill>
                          <a:srgbClr val="009ED0"/>
                        </a:solidFill>
                        <a:latin typeface="+mn-lt"/>
                        <a:ea typeface="+mn-ea"/>
                        <a:cs typeface="+mn-cs"/>
                      </a:endParaRPr>
                    </a:p>
                  </a:txBody>
                  <a:tcPr marL="5183" marR="5183" marT="5183" marB="0" anchor="ctr">
                    <a:solidFill>
                      <a:srgbClr val="E7F5FA"/>
                    </a:solidFill>
                  </a:tcPr>
                </a:tc>
                <a:extLst>
                  <a:ext uri="{0D108BD9-81ED-4DB2-BD59-A6C34878D82A}">
                    <a16:rowId xmlns:a16="http://schemas.microsoft.com/office/drawing/2014/main" val="1456151424"/>
                  </a:ext>
                </a:extLst>
              </a:tr>
              <a:tr h="303430">
                <a:tc rowSpan="2">
                  <a:txBody>
                    <a:bodyPr/>
                    <a:lstStyle/>
                    <a:p>
                      <a:pPr marL="0" algn="ctr" defTabSz="914400" rtl="0" eaLnBrk="1" fontAlgn="ctr" latinLnBrk="0" hangingPunct="1"/>
                      <a:r>
                        <a:rPr lang="es-ES" sz="900" b="1" kern="1200">
                          <a:solidFill>
                            <a:srgbClr val="009ED0"/>
                          </a:solidFill>
                          <a:latin typeface="ABeZeh"/>
                          <a:ea typeface="+mn-ea"/>
                          <a:cs typeface="+mn-cs"/>
                        </a:rPr>
                        <a:t>1.1</a:t>
                      </a:r>
                    </a:p>
                  </a:txBody>
                  <a:tcPr marL="5183" marR="5183" marT="5183" marB="0" anchor="ctr">
                    <a:solidFill>
                      <a:srgbClr val="E3F3F9"/>
                    </a:solidFill>
                  </a:tcPr>
                </a:tc>
                <a:tc rowSpan="2">
                  <a:txBody>
                    <a:bodyPr/>
                    <a:lstStyle/>
                    <a:p>
                      <a:pPr marL="0" algn="ctr" defTabSz="914400" rtl="0" eaLnBrk="1" fontAlgn="ctr" latinLnBrk="0" hangingPunct="1"/>
                      <a:r>
                        <a:rPr lang="es-ES" sz="900" u="none" strike="noStrike" kern="1200">
                          <a:solidFill>
                            <a:srgbClr val="00B0F0"/>
                          </a:solidFill>
                          <a:effectLst/>
                          <a:latin typeface="+mn-lt"/>
                          <a:ea typeface="+mn-ea"/>
                          <a:cs typeface="+mn-cs"/>
                        </a:rPr>
                        <a:t>Valor de las cifras de un número hasta 1000</a:t>
                      </a:r>
                    </a:p>
                  </a:txBody>
                  <a:tcPr marL="5183" marR="5183" marT="5183" marB="0" anchor="ctr">
                    <a:solidFill>
                      <a:srgbClr val="E3F3F9"/>
                    </a:solidFill>
                  </a:tcPr>
                </a:tc>
                <a:tc>
                  <a:txBody>
                    <a:bodyPr/>
                    <a:lstStyle/>
                    <a:p>
                      <a:pPr algn="l" fontAlgn="ctr"/>
                      <a:r>
                        <a:rPr lang="es-ES" sz="900" u="none" strike="noStrike">
                          <a:effectLst/>
                        </a:rPr>
                        <a:t>Ejercicios 1 y 2 y adaptativo</a:t>
                      </a:r>
                      <a:endParaRPr lang="es-ES" sz="900" b="0" i="0" u="none" strike="noStrike">
                        <a:solidFill>
                          <a:srgbClr val="000000"/>
                        </a:solidFill>
                        <a:effectLst/>
                        <a:latin typeface="Calibri" panose="020F0502020204030204" pitchFamily="34" charset="0"/>
                      </a:endParaRPr>
                    </a:p>
                  </a:txBody>
                  <a:tcPr marL="5183" marR="5183" marT="5183" marB="0" anchor="ctr">
                    <a:solidFill>
                      <a:schemeClr val="accent4">
                        <a:lumMod val="20000"/>
                        <a:lumOff val="80000"/>
                      </a:schemeClr>
                    </a:solidFill>
                  </a:tcPr>
                </a:tc>
                <a:tc>
                  <a:txBody>
                    <a:bodyPr/>
                    <a:lstStyle/>
                    <a:p>
                      <a:pPr algn="ctr" fontAlgn="ctr"/>
                      <a:r>
                        <a:rPr lang="es-ES" sz="900" b="0" i="0" u="none" strike="noStrike">
                          <a:solidFill>
                            <a:schemeClr val="tx1"/>
                          </a:solidFill>
                          <a:effectLst/>
                          <a:latin typeface="Calibri" panose="020F0502020204030204" pitchFamily="34" charset="0"/>
                        </a:rPr>
                        <a:t>x</a:t>
                      </a:r>
                    </a:p>
                  </a:txBody>
                  <a:tcPr marL="5183" marR="5183" marT="5183" marB="0" anchor="ctr">
                    <a:solidFill>
                      <a:schemeClr val="accent4">
                        <a:lumMod val="20000"/>
                        <a:lumOff val="80000"/>
                      </a:schemeClr>
                    </a:solidFill>
                  </a:tcPr>
                </a:tc>
                <a:tc>
                  <a:txBody>
                    <a:bodyPr/>
                    <a:lstStyle/>
                    <a:p>
                      <a:pPr algn="ctr"/>
                      <a:endParaRPr lang="es-ES" sz="1000"/>
                    </a:p>
                  </a:txBody>
                  <a:tcPr marL="5183" marR="5183" marT="5183" marB="0" anchor="ctr"/>
                </a:tc>
                <a:tc>
                  <a:txBody>
                    <a:bodyPr/>
                    <a:lstStyle/>
                    <a:p>
                      <a:pPr algn="ctr" fontAlgn="ctr"/>
                      <a:r>
                        <a:rPr lang="es-ES" sz="900" u="none" strike="noStrike">
                          <a:effectLst/>
                          <a:latin typeface="+mn-lt"/>
                        </a:rPr>
                        <a:t>787. </a:t>
                      </a:r>
                      <a:r>
                        <a:rPr lang="es-ES" sz="900" u="none" strike="noStrike" kern="1200">
                          <a:solidFill>
                            <a:schemeClr val="dk1"/>
                          </a:solidFill>
                          <a:effectLst/>
                          <a:latin typeface="+mn-lt"/>
                          <a:ea typeface="+mn-ea"/>
                          <a:cs typeface="+mn-cs"/>
                        </a:rPr>
                        <a:t>Reconocer la posición </a:t>
                      </a:r>
                      <a:r>
                        <a:rPr lang="es-ES" sz="900" u="none" strike="noStrike">
                          <a:effectLst/>
                          <a:latin typeface="+mn-lt"/>
                        </a:rPr>
                        <a:t>de las cifras de un número hasta</a:t>
                      </a:r>
                      <a:r>
                        <a:rPr lang="es-ES" sz="900" u="none" strike="noStrike" baseline="0">
                          <a:effectLst/>
                          <a:latin typeface="+mn-lt"/>
                        </a:rPr>
                        <a:t> 1000.</a:t>
                      </a:r>
                      <a:endParaRPr lang="es-ES" sz="900" b="0" i="0" u="none" strike="noStrike">
                        <a:solidFill>
                          <a:srgbClr val="000000"/>
                        </a:solidFill>
                        <a:effectLst/>
                        <a:latin typeface="+mn-lt"/>
                      </a:endParaRPr>
                    </a:p>
                  </a:txBody>
                  <a:tcPr marL="5183" marR="5183" marT="5183" marB="0" anchor="ctr">
                    <a:solidFill>
                      <a:schemeClr val="accent4">
                        <a:lumMod val="20000"/>
                        <a:lumOff val="80000"/>
                      </a:schemeClr>
                    </a:solidFill>
                  </a:tcPr>
                </a:tc>
                <a:tc>
                  <a:txBody>
                    <a:bodyPr/>
                    <a:lstStyle/>
                    <a:p>
                      <a:pPr algn="ctr" fontAlgn="ctr"/>
                      <a:r>
                        <a:rPr lang="es-ES" sz="900" u="none" strike="noStrike">
                          <a:effectLst/>
                        </a:rPr>
                        <a:t>A. 2. Cantidad</a:t>
                      </a:r>
                      <a:endParaRPr lang="es-ES" sz="900" b="0" i="0" u="none" strike="noStrike">
                        <a:solidFill>
                          <a:srgbClr val="000000"/>
                        </a:solidFill>
                        <a:effectLst/>
                        <a:latin typeface="Calibri" panose="020F0502020204030204" pitchFamily="34" charset="0"/>
                      </a:endParaRPr>
                    </a:p>
                  </a:txBody>
                  <a:tcPr marL="5183" marR="5183" marT="5183" marB="0" anchor="ctr">
                    <a:solidFill>
                      <a:schemeClr val="accent4">
                        <a:lumMod val="20000"/>
                        <a:lumOff val="80000"/>
                      </a:schemeClr>
                    </a:solidFill>
                  </a:tcPr>
                </a:tc>
                <a:tc>
                  <a:txBody>
                    <a:bodyPr/>
                    <a:lstStyle/>
                    <a:p>
                      <a:pPr algn="ctr" fontAlgn="b"/>
                      <a:r>
                        <a:rPr lang="es-ES" sz="900" u="none" strike="noStrike">
                          <a:effectLst/>
                        </a:rPr>
                        <a:t>A</a:t>
                      </a:r>
                      <a:r>
                        <a:rPr lang="es-ES" sz="900" u="none" strike="noStrike" baseline="0">
                          <a:effectLst/>
                        </a:rPr>
                        <a:t> </a:t>
                      </a:r>
                      <a:r>
                        <a:rPr lang="es-ES" sz="900" u="none" strike="noStrike">
                          <a:effectLst/>
                        </a:rPr>
                        <a:t>2.1</a:t>
                      </a:r>
                      <a:endParaRPr lang="es-ES" sz="900" b="0" i="0" u="none" strike="noStrike">
                        <a:solidFill>
                          <a:srgbClr val="000000"/>
                        </a:solidFill>
                        <a:effectLst/>
                        <a:latin typeface="Calibri" panose="020F0502020204030204" pitchFamily="34" charset="0"/>
                      </a:endParaRPr>
                    </a:p>
                  </a:txBody>
                  <a:tcPr marL="5183" marR="5183" marT="5183" marB="0" anchor="ctr">
                    <a:solidFill>
                      <a:schemeClr val="accent4">
                        <a:lumMod val="20000"/>
                        <a:lumOff val="80000"/>
                      </a:schemeClr>
                    </a:solidFill>
                  </a:tcPr>
                </a:tc>
                <a:tc>
                  <a:txBody>
                    <a:bodyPr/>
                    <a:lstStyle/>
                    <a:p>
                      <a:pPr algn="ctr" fontAlgn="ctr"/>
                      <a:endParaRPr lang="es-ES" sz="900" b="0" i="0" u="none" strike="noStrike">
                        <a:solidFill>
                          <a:srgbClr val="000000"/>
                        </a:solidFill>
                        <a:effectLst/>
                        <a:latin typeface="Calibri" panose="020F0502020204030204" pitchFamily="34" charset="0"/>
                      </a:endParaRPr>
                    </a:p>
                  </a:txBody>
                  <a:tcPr marL="5183" marR="5183" marT="5183" marB="0" anchor="ctr"/>
                </a:tc>
                <a:tc>
                  <a:txBody>
                    <a:bodyPr/>
                    <a:lstStyle/>
                    <a:p>
                      <a:pPr algn="ctr" fontAlgn="b"/>
                      <a:endParaRPr lang="es-ES" sz="900" b="0" i="0" u="none" strike="noStrike">
                        <a:solidFill>
                          <a:srgbClr val="000000"/>
                        </a:solidFill>
                        <a:effectLst/>
                        <a:latin typeface="Calibri" panose="020F0502020204030204" pitchFamily="34" charset="0"/>
                      </a:endParaRPr>
                    </a:p>
                  </a:txBody>
                  <a:tcPr marL="5183" marR="5183" marT="5183" marB="0" anchor="b"/>
                </a:tc>
                <a:tc>
                  <a:txBody>
                    <a:bodyPr/>
                    <a:lstStyle/>
                    <a:p>
                      <a:pPr algn="ctr" fontAlgn="ctr"/>
                      <a:endParaRPr lang="es-ES" sz="800" b="0" i="0" u="none" strike="noStrike">
                        <a:solidFill>
                          <a:schemeClr val="tx1"/>
                        </a:solidFill>
                        <a:effectLst/>
                        <a:latin typeface="Calibri" panose="020F0502020204030204" pitchFamily="34" charset="0"/>
                      </a:endParaRPr>
                    </a:p>
                  </a:txBody>
                  <a:tcPr marL="5183" marR="5183" marT="5183" marB="0" anchor="ctr"/>
                </a:tc>
                <a:extLst>
                  <a:ext uri="{0D108BD9-81ED-4DB2-BD59-A6C34878D82A}">
                    <a16:rowId xmlns:a16="http://schemas.microsoft.com/office/drawing/2014/main" val="2481379127"/>
                  </a:ext>
                </a:extLst>
              </a:tr>
              <a:tr h="386142">
                <a:tc vMerge="1">
                  <a:txBody>
                    <a:bodyPr/>
                    <a:lstStyle/>
                    <a:p>
                      <a:endParaRPr lang="es-ES"/>
                    </a:p>
                  </a:txBody>
                  <a:tcPr/>
                </a:tc>
                <a:tc vMerge="1">
                  <a:txBody>
                    <a:bodyPr/>
                    <a:lstStyle/>
                    <a:p>
                      <a:endParaRPr lang="es-ES"/>
                    </a:p>
                  </a:txBody>
                  <a:tcPr/>
                </a:tc>
                <a:tc>
                  <a:txBody>
                    <a:bodyPr/>
                    <a:lstStyle/>
                    <a:p>
                      <a:pPr algn="l" fontAlgn="ctr"/>
                      <a:r>
                        <a:rPr lang="es-ES" sz="900" u="none" strike="noStrike">
                          <a:effectLst/>
                        </a:rPr>
                        <a:t>Ejercicio 3</a:t>
                      </a:r>
                      <a:endParaRPr lang="es-ES" sz="900" b="0" i="0" u="none" strike="noStrike">
                        <a:solidFill>
                          <a:srgbClr val="000000"/>
                        </a:solidFill>
                        <a:effectLst/>
                        <a:latin typeface="Calibri" panose="020F0502020204030204" pitchFamily="34" charset="0"/>
                      </a:endParaRPr>
                    </a:p>
                  </a:txBody>
                  <a:tcPr marL="5183" marR="5183" marT="5183" marB="0" anchor="ctr">
                    <a:solidFill>
                      <a:schemeClr val="bg2">
                        <a:lumMod val="90000"/>
                      </a:schemeClr>
                    </a:solidFill>
                  </a:tcPr>
                </a:tc>
                <a:tc>
                  <a:txBody>
                    <a:bodyPr/>
                    <a:lstStyle/>
                    <a:p>
                      <a:pPr algn="ctr" fontAlgn="ctr"/>
                      <a:endParaRPr lang="es-ES" sz="900" b="0" i="0" u="none" strike="noStrike">
                        <a:solidFill>
                          <a:schemeClr val="tx1"/>
                        </a:solidFill>
                        <a:effectLst/>
                        <a:latin typeface="Calibri" panose="020F0502020204030204" pitchFamily="34" charset="0"/>
                      </a:endParaRPr>
                    </a:p>
                  </a:txBody>
                  <a:tcPr marL="5183" marR="5183" marT="5183" marB="0" anchor="ctr"/>
                </a:tc>
                <a:tc>
                  <a:txBody>
                    <a:bodyPr/>
                    <a:lstStyle/>
                    <a:p>
                      <a:pPr algn="ctr"/>
                      <a:r>
                        <a:rPr lang="es-ES" sz="1000"/>
                        <a:t>x</a:t>
                      </a:r>
                    </a:p>
                  </a:txBody>
                  <a:tcPr marL="5183" marR="5183" marT="5183" marB="0" anchor="ctr">
                    <a:solidFill>
                      <a:schemeClr val="bg2">
                        <a:lumMod val="90000"/>
                      </a:schemeClr>
                    </a:solidFill>
                  </a:tcPr>
                </a:tc>
                <a:tc>
                  <a:txBody>
                    <a:bodyPr/>
                    <a:lstStyle/>
                    <a:p>
                      <a:pPr algn="ctr" fontAlgn="ctr"/>
                      <a:r>
                        <a:rPr lang="es-ES" sz="900" u="none" strike="noStrike">
                          <a:solidFill>
                            <a:schemeClr val="tx1"/>
                          </a:solidFill>
                          <a:effectLst/>
                          <a:latin typeface="+mn-lt"/>
                        </a:rPr>
                        <a:t>954. 1.2. Producir</a:t>
                      </a:r>
                      <a:r>
                        <a:rPr lang="es-ES" sz="900" u="none" strike="noStrike" baseline="0">
                          <a:solidFill>
                            <a:schemeClr val="tx1"/>
                          </a:solidFill>
                          <a:effectLst/>
                          <a:latin typeface="+mn-lt"/>
                        </a:rPr>
                        <a:t> representaciones matemáticas para la resolución de una situación problematizada</a:t>
                      </a:r>
                      <a:r>
                        <a:rPr lang="es-ES" sz="900" u="none" strike="noStrike">
                          <a:solidFill>
                            <a:schemeClr val="tx1"/>
                          </a:solidFill>
                          <a:effectLst/>
                          <a:latin typeface="+mn-lt"/>
                        </a:rPr>
                        <a:t>.</a:t>
                      </a:r>
                      <a:endParaRPr lang="es-ES" sz="900" b="0" i="0" u="none" strike="noStrike">
                        <a:solidFill>
                          <a:schemeClr val="tx1"/>
                        </a:solidFill>
                        <a:effectLst/>
                        <a:latin typeface="+mn-lt"/>
                      </a:endParaRPr>
                    </a:p>
                  </a:txBody>
                  <a:tcPr marL="5183" marR="5183" marT="5183" marB="0" anchor="ctr">
                    <a:solidFill>
                      <a:schemeClr val="bg2">
                        <a:lumMod val="90000"/>
                      </a:schemeClr>
                    </a:solidFill>
                  </a:tcPr>
                </a:tc>
                <a:tc>
                  <a:txBody>
                    <a:bodyPr/>
                    <a:lstStyle/>
                    <a:p>
                      <a:pPr algn="ctr" fontAlgn="b"/>
                      <a:endParaRPr lang="es-ES" sz="900" b="0" i="0" u="none" strike="noStrike">
                        <a:solidFill>
                          <a:srgbClr val="000000"/>
                        </a:solidFill>
                        <a:effectLst/>
                        <a:latin typeface="Arial" panose="020B0604020202020204" pitchFamily="34" charset="0"/>
                      </a:endParaRPr>
                    </a:p>
                  </a:txBody>
                  <a:tcPr marL="5183" marR="5183" marT="5183" marB="0" anchor="b"/>
                </a:tc>
                <a:tc>
                  <a:txBody>
                    <a:bodyPr/>
                    <a:lstStyle/>
                    <a:p>
                      <a:pPr algn="ctr" fontAlgn="b"/>
                      <a:endParaRPr lang="es-ES" sz="900" b="0" i="0" u="none" strike="noStrike">
                        <a:solidFill>
                          <a:srgbClr val="000000"/>
                        </a:solidFill>
                        <a:effectLst/>
                        <a:latin typeface="Calibri" panose="020F0502020204030204" pitchFamily="34" charset="0"/>
                      </a:endParaRPr>
                    </a:p>
                  </a:txBody>
                  <a:tcPr marL="5183" marR="5183" marT="5183" marB="0" anchor="ctr"/>
                </a:tc>
                <a:tc>
                  <a:txBody>
                    <a:bodyPr/>
                    <a:lstStyle/>
                    <a:p>
                      <a:pPr algn="ctr" fontAlgn="ctr"/>
                      <a:r>
                        <a:rPr lang="es-ES" sz="900" u="none" strike="noStrike">
                          <a:effectLst/>
                        </a:rPr>
                        <a:t>C.E. 1.2</a:t>
                      </a:r>
                      <a:endParaRPr lang="es-ES" sz="900" b="0" i="0" u="none" strike="noStrike">
                        <a:solidFill>
                          <a:srgbClr val="000000"/>
                        </a:solidFill>
                        <a:effectLst/>
                        <a:latin typeface="Calibri" panose="020F0502020204030204" pitchFamily="34" charset="0"/>
                      </a:endParaRPr>
                    </a:p>
                  </a:txBody>
                  <a:tcPr marL="5183" marR="5183" marT="5183" marB="0" anchor="ctr">
                    <a:solidFill>
                      <a:schemeClr val="bg2">
                        <a:lumMod val="90000"/>
                      </a:schemeClr>
                    </a:solidFill>
                  </a:tcPr>
                </a:tc>
                <a:tc>
                  <a:txBody>
                    <a:bodyPr/>
                    <a:lstStyle/>
                    <a:p>
                      <a:pPr algn="ctr" fontAlgn="ctr"/>
                      <a:r>
                        <a:rPr lang="es-ES" sz="900" u="none" strike="noStrike">
                          <a:effectLst/>
                        </a:rPr>
                        <a:t>1. Interpretar problemas de la vida cotidiana proporcionando una representación matemática…</a:t>
                      </a:r>
                      <a:endParaRPr lang="es-ES" sz="900" b="0" i="0" u="none" strike="noStrike">
                        <a:solidFill>
                          <a:srgbClr val="000000"/>
                        </a:solidFill>
                        <a:effectLst/>
                        <a:latin typeface="Calibri" panose="020F0502020204030204" pitchFamily="34" charset="0"/>
                      </a:endParaRPr>
                    </a:p>
                  </a:txBody>
                  <a:tcPr marL="5183" marR="5183" marT="5183" marB="0" anchor="ctr">
                    <a:solidFill>
                      <a:schemeClr val="bg2">
                        <a:lumMod val="90000"/>
                      </a:schemeClr>
                    </a:solidFill>
                  </a:tcPr>
                </a:tc>
                <a:tc>
                  <a:txBody>
                    <a:bodyPr/>
                    <a:lstStyle/>
                    <a:p>
                      <a:pPr algn="ctr" fontAlgn="t">
                        <a:lnSpc>
                          <a:spcPct val="107000"/>
                        </a:lnSpc>
                        <a:spcBef>
                          <a:spcPts val="0"/>
                        </a:spcBef>
                        <a:spcAft>
                          <a:spcPts val="800"/>
                        </a:spcAft>
                      </a:pPr>
                      <a:r>
                        <a:rPr lang="pl-PL" sz="800" b="0" i="0" u="none" strike="noStrike">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STEM1, STEM2, STEM4, CD2, CPSAA5, CE1, CE3, CCEC4.</a:t>
                      </a:r>
                    </a:p>
                  </a:txBody>
                  <a:tcPr marL="5183" marR="5183" marT="5183" marB="0" anchor="ctr">
                    <a:solidFill>
                      <a:schemeClr val="bg2">
                        <a:lumMod val="90000"/>
                      </a:schemeClr>
                    </a:solidFill>
                  </a:tcPr>
                </a:tc>
                <a:extLst>
                  <a:ext uri="{0D108BD9-81ED-4DB2-BD59-A6C34878D82A}">
                    <a16:rowId xmlns:a16="http://schemas.microsoft.com/office/drawing/2014/main" val="1772624034"/>
                  </a:ext>
                </a:extLst>
              </a:tr>
              <a:tr h="419636">
                <a:tc rowSpan="2">
                  <a:txBody>
                    <a:bodyPr/>
                    <a:lstStyle/>
                    <a:p>
                      <a:pPr marL="0" algn="ctr" defTabSz="914400" rtl="0" eaLnBrk="1" fontAlgn="ctr" latinLnBrk="0" hangingPunct="1"/>
                      <a:r>
                        <a:rPr lang="es-ES" sz="900" b="1" kern="1200">
                          <a:solidFill>
                            <a:srgbClr val="009ED0"/>
                          </a:solidFill>
                          <a:latin typeface="abezeh"/>
                          <a:ea typeface="+mn-ea"/>
                          <a:cs typeface="+mn-cs"/>
                        </a:rPr>
                        <a:t>1.2</a:t>
                      </a:r>
                    </a:p>
                  </a:txBody>
                  <a:tcPr marL="5183" marR="5183" marT="5183" marB="0" anchor="ctr">
                    <a:solidFill>
                      <a:srgbClr val="E3F3F9"/>
                    </a:solidFill>
                  </a:tcPr>
                </a:tc>
                <a:tc rowSpan="2">
                  <a:txBody>
                    <a:bodyPr/>
                    <a:lstStyle/>
                    <a:p>
                      <a:pPr marL="0" algn="ctr" defTabSz="914400" rtl="0" eaLnBrk="1" fontAlgn="ctr" latinLnBrk="0" hangingPunct="1"/>
                      <a:r>
                        <a:rPr lang="es-ES" sz="900" u="none" strike="noStrike" kern="1200">
                          <a:solidFill>
                            <a:srgbClr val="00B0F0"/>
                          </a:solidFill>
                          <a:effectLst/>
                          <a:latin typeface="+mn-lt"/>
                          <a:ea typeface="+mn-ea"/>
                          <a:cs typeface="+mn-cs"/>
                        </a:rPr>
                        <a:t>Componer y descomponer números de tres cifras</a:t>
                      </a:r>
                    </a:p>
                  </a:txBody>
                  <a:tcPr marL="5183" marR="5183" marT="5183" marB="0" anchor="ctr">
                    <a:solidFill>
                      <a:srgbClr val="E3F3F9"/>
                    </a:solidFill>
                  </a:tcPr>
                </a:tc>
                <a:tc>
                  <a:txBody>
                    <a:bodyPr/>
                    <a:lstStyle/>
                    <a:p>
                      <a:pPr algn="l" fontAlgn="ctr"/>
                      <a:r>
                        <a:rPr lang="es-ES" sz="900" u="none" strike="noStrike">
                          <a:effectLst/>
                        </a:rPr>
                        <a:t>Ejercicios 1 y 2 y adaptativo</a:t>
                      </a:r>
                      <a:endParaRPr lang="es-ES" sz="900" b="0" i="0" u="none" strike="noStrike">
                        <a:solidFill>
                          <a:srgbClr val="000000"/>
                        </a:solidFill>
                        <a:effectLst/>
                        <a:latin typeface="Calibri" panose="020F0502020204030204" pitchFamily="34" charset="0"/>
                      </a:endParaRPr>
                    </a:p>
                  </a:txBody>
                  <a:tcPr marL="5183" marR="5183" marT="5183" marB="0" anchor="ctr">
                    <a:solidFill>
                      <a:schemeClr val="accent4">
                        <a:lumMod val="20000"/>
                        <a:lumOff val="80000"/>
                      </a:schemeClr>
                    </a:solidFill>
                  </a:tcPr>
                </a:tc>
                <a:tc>
                  <a:txBody>
                    <a:bodyPr/>
                    <a:lstStyle/>
                    <a:p>
                      <a:pPr algn="ctr" fontAlgn="ctr"/>
                      <a:r>
                        <a:rPr lang="es-ES" sz="900" b="0" i="0" u="none" strike="noStrike">
                          <a:solidFill>
                            <a:schemeClr val="tx1"/>
                          </a:solidFill>
                          <a:effectLst/>
                          <a:latin typeface="Calibri" panose="020F0502020204030204" pitchFamily="34" charset="0"/>
                        </a:rPr>
                        <a:t>x</a:t>
                      </a:r>
                    </a:p>
                  </a:txBody>
                  <a:tcPr marL="5183" marR="5183" marT="5183" marB="0" anchor="ctr">
                    <a:solidFill>
                      <a:schemeClr val="accent4">
                        <a:lumMod val="20000"/>
                        <a:lumOff val="80000"/>
                      </a:schemeClr>
                    </a:solidFill>
                  </a:tcPr>
                </a:tc>
                <a:tc>
                  <a:txBody>
                    <a:bodyPr/>
                    <a:lstStyle/>
                    <a:p>
                      <a:pPr algn="ctr"/>
                      <a:endParaRPr lang="es-ES" sz="1000"/>
                    </a:p>
                  </a:txBody>
                  <a:tcPr marL="5183" marR="5183" marT="5183" marB="0" anchor="ctr">
                    <a:solidFill>
                      <a:srgbClr val="E9EBF5"/>
                    </a:solidFill>
                  </a:tcPr>
                </a:tc>
                <a:tc>
                  <a:txBody>
                    <a:bodyPr/>
                    <a:lstStyle/>
                    <a:p>
                      <a:pPr algn="ctr" fontAlgn="ctr"/>
                      <a:r>
                        <a:rPr lang="es-ES" sz="900" u="none" strike="noStrike">
                          <a:effectLst/>
                          <a:latin typeface="+mn-lt"/>
                        </a:rPr>
                        <a:t>123. Componer y descomponer números hasta 1000.</a:t>
                      </a:r>
                      <a:endParaRPr lang="es-ES" sz="900" b="0" i="0" u="none" strike="noStrike">
                        <a:solidFill>
                          <a:srgbClr val="000000"/>
                        </a:solidFill>
                        <a:effectLst/>
                        <a:latin typeface="+mn-lt"/>
                      </a:endParaRPr>
                    </a:p>
                  </a:txBody>
                  <a:tcPr marL="5183" marR="5183" marT="5183" marB="0" anchor="ctr">
                    <a:solidFill>
                      <a:schemeClr val="accent4">
                        <a:lumMod val="20000"/>
                        <a:lumOff val="80000"/>
                      </a:schemeClr>
                    </a:solidFill>
                  </a:tcPr>
                </a:tc>
                <a:tc>
                  <a:txBody>
                    <a:bodyPr/>
                    <a:lstStyle/>
                    <a:p>
                      <a:pPr algn="ctr" fontAlgn="ctr"/>
                      <a:r>
                        <a:rPr lang="es-ES" sz="900" u="none" strike="noStrike">
                          <a:effectLst/>
                        </a:rPr>
                        <a:t>A. 2. Cantidad</a:t>
                      </a:r>
                      <a:endParaRPr lang="es-ES" sz="900" b="0" i="0" u="none" strike="noStrike">
                        <a:solidFill>
                          <a:srgbClr val="000000"/>
                        </a:solidFill>
                        <a:effectLst/>
                        <a:latin typeface="Calibri" panose="020F0502020204030204" pitchFamily="34" charset="0"/>
                      </a:endParaRPr>
                    </a:p>
                  </a:txBody>
                  <a:tcPr marL="5183" marR="5183" marT="5183" marB="0" anchor="ctr">
                    <a:solidFill>
                      <a:schemeClr val="accent4">
                        <a:lumMod val="20000"/>
                        <a:lumOff val="80000"/>
                      </a:schemeClr>
                    </a:solidFill>
                  </a:tcPr>
                </a:tc>
                <a:tc>
                  <a:txBody>
                    <a:bodyPr/>
                    <a:lstStyle/>
                    <a:p>
                      <a:pPr algn="ctr" fontAlgn="b"/>
                      <a:r>
                        <a:rPr lang="es-ES" sz="900" u="none" strike="noStrike">
                          <a:effectLst/>
                        </a:rPr>
                        <a:t>A</a:t>
                      </a:r>
                      <a:r>
                        <a:rPr lang="es-ES" sz="900" u="none" strike="noStrike" baseline="0">
                          <a:effectLst/>
                        </a:rPr>
                        <a:t> </a:t>
                      </a:r>
                      <a:r>
                        <a:rPr lang="es-ES" sz="900" u="none" strike="noStrike">
                          <a:effectLst/>
                        </a:rPr>
                        <a:t>2.3</a:t>
                      </a:r>
                      <a:endParaRPr lang="es-ES" sz="900" b="0" i="0" u="none" strike="noStrike">
                        <a:solidFill>
                          <a:srgbClr val="000000"/>
                        </a:solidFill>
                        <a:effectLst/>
                        <a:latin typeface="Calibri" panose="020F0502020204030204" pitchFamily="34" charset="0"/>
                      </a:endParaRPr>
                    </a:p>
                  </a:txBody>
                  <a:tcPr marL="5183" marR="5183" marT="5183" marB="0" anchor="ctr">
                    <a:solidFill>
                      <a:schemeClr val="accent4">
                        <a:lumMod val="20000"/>
                        <a:lumOff val="80000"/>
                      </a:schemeClr>
                    </a:solidFill>
                  </a:tcPr>
                </a:tc>
                <a:tc>
                  <a:txBody>
                    <a:bodyPr/>
                    <a:lstStyle/>
                    <a:p>
                      <a:pPr algn="ctr" fontAlgn="ctr"/>
                      <a:endParaRPr lang="es-ES" sz="900" b="0" i="0" u="none" strike="noStrike">
                        <a:solidFill>
                          <a:srgbClr val="000000"/>
                        </a:solidFill>
                        <a:effectLst/>
                        <a:latin typeface="Calibri" panose="020F0502020204030204" pitchFamily="34" charset="0"/>
                      </a:endParaRPr>
                    </a:p>
                  </a:txBody>
                  <a:tcPr marL="5183" marR="5183" marT="5183" marB="0" anchor="ctr">
                    <a:solidFill>
                      <a:srgbClr val="E9EBF5"/>
                    </a:solidFill>
                  </a:tcPr>
                </a:tc>
                <a:tc>
                  <a:txBody>
                    <a:bodyPr/>
                    <a:lstStyle/>
                    <a:p>
                      <a:pPr algn="ctr" fontAlgn="b"/>
                      <a:endParaRPr lang="es-ES" sz="900" b="0" i="0" u="none" strike="noStrike">
                        <a:solidFill>
                          <a:srgbClr val="000000"/>
                        </a:solidFill>
                        <a:effectLst/>
                        <a:latin typeface="Calibri" panose="020F0502020204030204" pitchFamily="34" charset="0"/>
                      </a:endParaRPr>
                    </a:p>
                  </a:txBody>
                  <a:tcPr marL="5183" marR="5183" marT="5183" marB="0" anchor="b">
                    <a:solidFill>
                      <a:srgbClr val="E9EBF5"/>
                    </a:solidFill>
                  </a:tcPr>
                </a:tc>
                <a:tc>
                  <a:txBody>
                    <a:bodyPr/>
                    <a:lstStyle/>
                    <a:p>
                      <a:pPr algn="ctr" fontAlgn="ctr"/>
                      <a:endParaRPr lang="es-ES" sz="800" b="0" i="0" u="none" strike="noStrike">
                        <a:solidFill>
                          <a:schemeClr val="tx1"/>
                        </a:solidFill>
                        <a:effectLst/>
                        <a:latin typeface="Calibri" panose="020F0502020204030204" pitchFamily="34" charset="0"/>
                      </a:endParaRPr>
                    </a:p>
                  </a:txBody>
                  <a:tcPr marL="5183" marR="5183" marT="5183" marB="0" anchor="ctr">
                    <a:solidFill>
                      <a:srgbClr val="E9EBF5"/>
                    </a:solidFill>
                  </a:tcPr>
                </a:tc>
                <a:extLst>
                  <a:ext uri="{0D108BD9-81ED-4DB2-BD59-A6C34878D82A}">
                    <a16:rowId xmlns:a16="http://schemas.microsoft.com/office/drawing/2014/main" val="1367209407"/>
                  </a:ext>
                </a:extLst>
              </a:tr>
              <a:tr h="419636">
                <a:tc vMerge="1">
                  <a:txBody>
                    <a:bodyPr/>
                    <a:lstStyle/>
                    <a:p>
                      <a:endParaRPr lang="es-ES"/>
                    </a:p>
                  </a:txBody>
                  <a:tcPr/>
                </a:tc>
                <a:tc vMerge="1">
                  <a:txBody>
                    <a:bodyPr/>
                    <a:lstStyle/>
                    <a:p>
                      <a:endParaRPr lang="es-ES"/>
                    </a:p>
                  </a:txBody>
                  <a:tcPr/>
                </a:tc>
                <a:tc>
                  <a:txBody>
                    <a:bodyPr/>
                    <a:lstStyle/>
                    <a:p>
                      <a:pPr marL="0" algn="l" defTabSz="914400" rtl="0" eaLnBrk="1" fontAlgn="ctr" latinLnBrk="0" hangingPunct="1"/>
                      <a:r>
                        <a:rPr lang="es-ES" sz="900" u="none" strike="noStrike" kern="1200">
                          <a:solidFill>
                            <a:schemeClr val="dk1"/>
                          </a:solidFill>
                          <a:effectLst/>
                          <a:latin typeface="+mn-lt"/>
                          <a:ea typeface="+mn-ea"/>
                          <a:cs typeface="+mn-cs"/>
                        </a:rPr>
                        <a:t>Ejercicio 3</a:t>
                      </a:r>
                    </a:p>
                  </a:txBody>
                  <a:tcPr marL="5183" marR="5183" marT="5183" marB="0" anchor="ctr">
                    <a:solidFill>
                      <a:schemeClr val="bg2">
                        <a:lumMod val="90000"/>
                      </a:schemeClr>
                    </a:solidFill>
                  </a:tcPr>
                </a:tc>
                <a:tc>
                  <a:txBody>
                    <a:bodyPr/>
                    <a:lstStyle/>
                    <a:p>
                      <a:pPr marL="0" algn="ctr" defTabSz="914400" rtl="0" eaLnBrk="1" fontAlgn="ctr" latinLnBrk="0" hangingPunct="1"/>
                      <a:endParaRPr lang="es-ES" sz="800" u="none" strike="noStrike" kern="1200">
                        <a:solidFill>
                          <a:schemeClr val="dk1"/>
                        </a:solidFill>
                        <a:effectLst/>
                        <a:latin typeface="+mn-lt"/>
                        <a:ea typeface="+mn-ea"/>
                        <a:cs typeface="+mn-cs"/>
                      </a:endParaRPr>
                    </a:p>
                  </a:txBody>
                  <a:tcPr marL="5183" marR="5183" marT="5183" marB="0" anchor="ctr"/>
                </a:tc>
                <a:tc>
                  <a:txBody>
                    <a:bodyPr/>
                    <a:lstStyle/>
                    <a:p>
                      <a:pPr marL="0" algn="ctr" defTabSz="914400" rtl="0" eaLnBrk="1" fontAlgn="ctr" latinLnBrk="0" hangingPunct="1"/>
                      <a:r>
                        <a:rPr lang="es-ES" sz="1000" b="0" i="0" u="none" strike="noStrike" kern="1200">
                          <a:solidFill>
                            <a:schemeClr val="tx1"/>
                          </a:solidFill>
                          <a:effectLst/>
                          <a:latin typeface="+mn-lt"/>
                          <a:ea typeface="+mn-ea"/>
                          <a:cs typeface="+mn-cs"/>
                        </a:rPr>
                        <a:t>x</a:t>
                      </a:r>
                    </a:p>
                  </a:txBody>
                  <a:tcPr marL="5183" marR="5183" marT="5183" marB="0" anchor="ctr">
                    <a:solidFill>
                      <a:schemeClr val="accent3">
                        <a:lumMod val="60000"/>
                        <a:lumOff val="40000"/>
                      </a:schemeClr>
                    </a:solidFill>
                  </a:tcPr>
                </a:tc>
                <a:tc>
                  <a:txBody>
                    <a:bodyPr/>
                    <a:lstStyle/>
                    <a:p>
                      <a:pPr marL="0" algn="ctr" defTabSz="914400" rtl="0" eaLnBrk="1" fontAlgn="ctr" latinLnBrk="0" hangingPunct="1"/>
                      <a:r>
                        <a:rPr lang="es-ES" sz="900" u="none" strike="noStrike" kern="1200">
                          <a:solidFill>
                            <a:schemeClr val="dk1"/>
                          </a:solidFill>
                          <a:effectLst/>
                          <a:latin typeface="+mn-lt"/>
                          <a:ea typeface="+mn-ea"/>
                          <a:cs typeface="+mn-cs"/>
                        </a:rPr>
                        <a:t>956. 2.2.  Obtener posibles soluciones de un problema siguiendo alguna estrategia conocida.</a:t>
                      </a:r>
                    </a:p>
                  </a:txBody>
                  <a:tcPr marL="5183" marR="5183" marT="5183" marB="0" anchor="ctr">
                    <a:solidFill>
                      <a:schemeClr val="bg2">
                        <a:lumMod val="90000"/>
                      </a:schemeClr>
                    </a:solidFill>
                  </a:tcPr>
                </a:tc>
                <a:tc>
                  <a:txBody>
                    <a:bodyPr/>
                    <a:lstStyle/>
                    <a:p>
                      <a:pPr marL="0" algn="ctr" defTabSz="914400" rtl="0" eaLnBrk="1" fontAlgn="ctr" latinLnBrk="0" hangingPunct="1"/>
                      <a:endParaRPr lang="es-ES" sz="800" u="none" strike="noStrike" kern="1200">
                        <a:solidFill>
                          <a:schemeClr val="dk1"/>
                        </a:solidFill>
                        <a:effectLst/>
                        <a:latin typeface="+mn-lt"/>
                        <a:ea typeface="+mn-ea"/>
                        <a:cs typeface="+mn-cs"/>
                      </a:endParaRPr>
                    </a:p>
                  </a:txBody>
                  <a:tcPr marL="5183" marR="5183" marT="5183" marB="0" anchor="b"/>
                </a:tc>
                <a:tc>
                  <a:txBody>
                    <a:bodyPr/>
                    <a:lstStyle/>
                    <a:p>
                      <a:pPr marL="0" algn="ctr" defTabSz="914400" rtl="0" eaLnBrk="1" fontAlgn="ctr" latinLnBrk="0" hangingPunct="1"/>
                      <a:endParaRPr lang="es-ES" sz="800" u="none" strike="noStrike" kern="1200">
                        <a:solidFill>
                          <a:schemeClr val="dk1"/>
                        </a:solidFill>
                        <a:effectLst/>
                        <a:latin typeface="+mn-lt"/>
                        <a:ea typeface="+mn-ea"/>
                        <a:cs typeface="+mn-cs"/>
                      </a:endParaRPr>
                    </a:p>
                  </a:txBody>
                  <a:tcPr marL="5183" marR="5183" marT="5183" marB="0" anchor="ctr"/>
                </a:tc>
                <a:tc>
                  <a:txBody>
                    <a:bodyPr/>
                    <a:lstStyle/>
                    <a:p>
                      <a:pPr marL="0" algn="ctr" defTabSz="914400" rtl="0" eaLnBrk="1" fontAlgn="ctr" latinLnBrk="0" hangingPunct="1"/>
                      <a:r>
                        <a:rPr lang="es-ES" sz="900" u="none" strike="noStrike" kern="1200">
                          <a:solidFill>
                            <a:schemeClr val="dk1"/>
                          </a:solidFill>
                          <a:effectLst/>
                          <a:latin typeface="+mn-lt"/>
                          <a:ea typeface="+mn-ea"/>
                          <a:cs typeface="+mn-cs"/>
                        </a:rPr>
                        <a:t>C.E. 2.2</a:t>
                      </a:r>
                    </a:p>
                  </a:txBody>
                  <a:tcPr marL="5183" marR="5183" marT="5183" marB="0" anchor="ctr">
                    <a:solidFill>
                      <a:schemeClr val="bg2">
                        <a:lumMod val="90000"/>
                      </a:schemeClr>
                    </a:solidFill>
                  </a:tcPr>
                </a:tc>
                <a:tc>
                  <a:txBody>
                    <a:bodyPr/>
                    <a:lstStyle/>
                    <a:p>
                      <a:pPr marL="0" algn="ctr" defTabSz="914400" rtl="0" eaLnBrk="1" fontAlgn="ctr" latinLnBrk="0" hangingPunct="1"/>
                      <a:r>
                        <a:rPr lang="es-ES" sz="900" u="none" strike="noStrike" kern="1200">
                          <a:solidFill>
                            <a:schemeClr val="dk1"/>
                          </a:solidFill>
                          <a:effectLst/>
                          <a:latin typeface="+mn-lt"/>
                          <a:ea typeface="+mn-ea"/>
                          <a:cs typeface="+mn-cs"/>
                        </a:rPr>
                        <a:t>2. Resolver situaciones problematizadas, aplicando diferentes técnicas, estrategias y formas de razonamiento...</a:t>
                      </a:r>
                    </a:p>
                  </a:txBody>
                  <a:tcPr marL="5183" marR="5183" marT="5183" marB="0" anchor="ctr">
                    <a:solidFill>
                      <a:schemeClr val="bg2">
                        <a:lumMod val="90000"/>
                      </a:schemeClr>
                    </a:solidFill>
                  </a:tcPr>
                </a:tc>
                <a:tc>
                  <a:txBody>
                    <a:bodyPr/>
                    <a:lstStyle/>
                    <a:p>
                      <a:pPr marL="0" algn="ctr" defTabSz="914400" rtl="0" eaLnBrk="1" fontAlgn="ctr" latinLnBrk="0" hangingPunct="1"/>
                      <a:r>
                        <a:rPr lang="pt-BR" sz="800" b="0" i="0" u="none" strike="noStrike">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STEM1, STEM2, CPSAA4, CPSAA5, CE3.</a:t>
                      </a:r>
                    </a:p>
                  </a:txBody>
                  <a:tcPr marL="5183" marR="5183" marT="5183" marB="0" anchor="ctr">
                    <a:solidFill>
                      <a:schemeClr val="bg2">
                        <a:lumMod val="90000"/>
                      </a:schemeClr>
                    </a:solidFill>
                  </a:tcPr>
                </a:tc>
                <a:extLst>
                  <a:ext uri="{0D108BD9-81ED-4DB2-BD59-A6C34878D82A}">
                    <a16:rowId xmlns:a16="http://schemas.microsoft.com/office/drawing/2014/main" val="4259871086"/>
                  </a:ext>
                </a:extLst>
              </a:tr>
              <a:tr h="419636">
                <a:tc rowSpan="2">
                  <a:txBody>
                    <a:bodyPr/>
                    <a:lstStyle/>
                    <a:p>
                      <a:pPr algn="ctr" fontAlgn="ctr"/>
                      <a:r>
                        <a:rPr lang="es-ES" sz="900" b="1" u="none" strike="noStrike">
                          <a:solidFill>
                            <a:srgbClr val="00B0F0"/>
                          </a:solidFill>
                          <a:effectLst/>
                          <a:latin typeface="abezeh"/>
                        </a:rPr>
                        <a:t>1.3</a:t>
                      </a:r>
                      <a:endParaRPr lang="es-ES" sz="900" b="1" i="0" u="none" strike="noStrike">
                        <a:solidFill>
                          <a:srgbClr val="00B0F0"/>
                        </a:solidFill>
                        <a:effectLst/>
                        <a:latin typeface="abezeh"/>
                      </a:endParaRPr>
                    </a:p>
                  </a:txBody>
                  <a:tcPr marL="6349" marR="6349" marT="6349" marB="0" anchor="ctr">
                    <a:solidFill>
                      <a:srgbClr val="E3F3F9"/>
                    </a:solidFill>
                  </a:tcPr>
                </a:tc>
                <a:tc rowSpan="2">
                  <a:txBody>
                    <a:bodyPr/>
                    <a:lstStyle/>
                    <a:p>
                      <a:pPr marL="0" algn="ctr" defTabSz="914400" rtl="0" eaLnBrk="1" fontAlgn="ctr" latinLnBrk="0" hangingPunct="1"/>
                      <a:r>
                        <a:rPr lang="es-ES" sz="900" u="none" strike="noStrike" kern="1200">
                          <a:solidFill>
                            <a:srgbClr val="00B0F0"/>
                          </a:solidFill>
                          <a:effectLst/>
                          <a:latin typeface="+mn-lt"/>
                          <a:ea typeface="+mn-ea"/>
                          <a:cs typeface="+mn-cs"/>
                        </a:rPr>
                        <a:t>Contar hasta 1000 con saltos de 10</a:t>
                      </a:r>
                    </a:p>
                  </a:txBody>
                  <a:tcPr marL="6349" marR="6349" marT="6349" marB="0" anchor="ctr">
                    <a:solidFill>
                      <a:srgbClr val="E3F3F9"/>
                    </a:solidFill>
                  </a:tcPr>
                </a:tc>
                <a:tc>
                  <a:txBody>
                    <a:bodyPr/>
                    <a:lstStyle/>
                    <a:p>
                      <a:pPr algn="l" fontAlgn="ctr"/>
                      <a:r>
                        <a:rPr lang="es-ES" sz="900" u="none" strike="noStrike">
                          <a:effectLst/>
                          <a:latin typeface="+mn-lt"/>
                        </a:rPr>
                        <a:t>Ejercicios 1 y 2 y adaptativo</a:t>
                      </a:r>
                      <a:endParaRPr lang="es-ES" sz="900" b="0" i="0" u="none" strike="noStrike">
                        <a:solidFill>
                          <a:srgbClr val="000000"/>
                        </a:solidFill>
                        <a:effectLst/>
                        <a:latin typeface="+mn-lt"/>
                      </a:endParaRPr>
                    </a:p>
                  </a:txBody>
                  <a:tcPr marL="6349" marR="6349" marT="6349" marB="0" anchor="ctr">
                    <a:solidFill>
                      <a:schemeClr val="accent4">
                        <a:lumMod val="20000"/>
                        <a:lumOff val="80000"/>
                      </a:schemeClr>
                    </a:solidFill>
                  </a:tcPr>
                </a:tc>
                <a:tc>
                  <a:txBody>
                    <a:bodyPr/>
                    <a:lstStyle/>
                    <a:p>
                      <a:pPr algn="ctr" fontAlgn="ctr"/>
                      <a:r>
                        <a:rPr lang="es-ES" sz="900" b="0" i="0" u="none" strike="noStrike">
                          <a:solidFill>
                            <a:schemeClr val="tx1"/>
                          </a:solidFill>
                          <a:effectLst/>
                          <a:latin typeface="+mn-lt"/>
                        </a:rPr>
                        <a:t>x</a:t>
                      </a:r>
                    </a:p>
                  </a:txBody>
                  <a:tcPr marL="6349" marR="6349" marT="6349" marB="0" anchor="ctr">
                    <a:solidFill>
                      <a:schemeClr val="accent4">
                        <a:lumMod val="20000"/>
                        <a:lumOff val="80000"/>
                      </a:schemeClr>
                    </a:solidFill>
                  </a:tcPr>
                </a:tc>
                <a:tc>
                  <a:txBody>
                    <a:bodyPr/>
                    <a:lstStyle/>
                    <a:p>
                      <a:pPr algn="ctr"/>
                      <a:endParaRPr lang="es-ES" sz="1000" b="0">
                        <a:solidFill>
                          <a:schemeClr val="tx1"/>
                        </a:solidFill>
                      </a:endParaRPr>
                    </a:p>
                  </a:txBody>
                  <a:tcPr marL="6349" marR="6349" marT="6349" marB="0" anchor="ctr">
                    <a:solidFill>
                      <a:srgbClr val="E9EBF5"/>
                    </a:solidFill>
                  </a:tcPr>
                </a:tc>
                <a:tc>
                  <a:txBody>
                    <a:bodyPr/>
                    <a:lstStyle/>
                    <a:p>
                      <a:pPr algn="ctr" fontAlgn="ctr"/>
                      <a:r>
                        <a:rPr lang="es-ES" sz="900" u="none" strike="noStrike">
                          <a:solidFill>
                            <a:schemeClr val="tx1"/>
                          </a:solidFill>
                          <a:effectLst/>
                          <a:latin typeface="+mn-lt"/>
                        </a:rPr>
                        <a:t>116. Contar hasta 1000 hacia adelante y hacia atrás, con saltos de 10.</a:t>
                      </a:r>
                      <a:endParaRPr lang="es-ES" sz="900" b="0" i="0" u="none" strike="noStrike">
                        <a:solidFill>
                          <a:schemeClr val="tx1"/>
                        </a:solidFill>
                        <a:effectLst/>
                        <a:latin typeface="+mn-lt"/>
                      </a:endParaRPr>
                    </a:p>
                  </a:txBody>
                  <a:tcPr marL="6349" marR="6349" marT="6349" marB="0" anchor="ctr">
                    <a:solidFill>
                      <a:schemeClr val="accent4">
                        <a:lumMod val="20000"/>
                        <a:lumOff val="80000"/>
                      </a:schemeClr>
                    </a:solidFill>
                  </a:tcPr>
                </a:tc>
                <a:tc>
                  <a:txBody>
                    <a:bodyPr/>
                    <a:lstStyle/>
                    <a:p>
                      <a:pPr algn="ctr" fontAlgn="ctr">
                        <a:lnSpc>
                          <a:spcPct val="107000"/>
                        </a:lnSpc>
                        <a:spcBef>
                          <a:spcPts val="0"/>
                        </a:spcBef>
                        <a:spcAft>
                          <a:spcPts val="800"/>
                        </a:spcAft>
                      </a:pPr>
                      <a:r>
                        <a:rPr lang="es-ES" sz="900" u="none" strike="noStrike">
                          <a:effectLst/>
                        </a:rPr>
                        <a:t>A. 1. </a:t>
                      </a:r>
                      <a:r>
                        <a:rPr lang="es-ES" sz="900" b="0" i="0" u="none" strike="noStrike">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Conteo</a:t>
                      </a:r>
                      <a:endParaRPr lang="es-ES" sz="900" b="0" i="0" u="none" strike="noStrike">
                        <a:effectLst/>
                        <a:latin typeface="Arial" panose="020B0604020202020204" pitchFamily="34" charset="0"/>
                      </a:endParaRPr>
                    </a:p>
                  </a:txBody>
                  <a:tcPr marL="6349" marR="6349" marT="6349" marB="0" anchor="ctr">
                    <a:solidFill>
                      <a:schemeClr val="accent4">
                        <a:lumMod val="20000"/>
                        <a:lumOff val="80000"/>
                      </a:schemeClr>
                    </a:solidFill>
                  </a:tcPr>
                </a:tc>
                <a:tc>
                  <a:txBody>
                    <a:bodyPr/>
                    <a:lstStyle/>
                    <a:p>
                      <a:pPr algn="ctr" fontAlgn="b"/>
                      <a:r>
                        <a:rPr lang="es-ES" sz="900" u="none" strike="noStrike">
                          <a:effectLst/>
                          <a:latin typeface="+mn-lt"/>
                        </a:rPr>
                        <a:t>A</a:t>
                      </a:r>
                      <a:r>
                        <a:rPr lang="es-ES" sz="900" u="none" strike="noStrike" baseline="0">
                          <a:effectLst/>
                          <a:latin typeface="+mn-lt"/>
                        </a:rPr>
                        <a:t> </a:t>
                      </a:r>
                      <a:r>
                        <a:rPr lang="es-ES" sz="900" u="none" strike="noStrike">
                          <a:effectLst/>
                          <a:latin typeface="+mn-lt"/>
                        </a:rPr>
                        <a:t>1.1</a:t>
                      </a:r>
                      <a:endParaRPr lang="es-ES" sz="900" b="0" i="0" u="none" strike="noStrike">
                        <a:solidFill>
                          <a:srgbClr val="000000"/>
                        </a:solidFill>
                        <a:effectLst/>
                        <a:latin typeface="+mn-lt"/>
                      </a:endParaRPr>
                    </a:p>
                  </a:txBody>
                  <a:tcPr marL="6349" marR="6349" marT="6349" marB="0" anchor="ctr">
                    <a:solidFill>
                      <a:schemeClr val="accent4">
                        <a:lumMod val="20000"/>
                        <a:lumOff val="80000"/>
                      </a:schemeClr>
                    </a:solidFill>
                  </a:tcPr>
                </a:tc>
                <a:tc>
                  <a:txBody>
                    <a:bodyPr/>
                    <a:lstStyle/>
                    <a:p>
                      <a:pPr algn="ctr" fontAlgn="ctr"/>
                      <a:endParaRPr lang="es-ES" sz="900" b="0" i="0" u="none" strike="noStrike">
                        <a:solidFill>
                          <a:srgbClr val="000000"/>
                        </a:solidFill>
                        <a:effectLst/>
                        <a:latin typeface="+mn-lt"/>
                      </a:endParaRPr>
                    </a:p>
                  </a:txBody>
                  <a:tcPr marL="6349" marR="6349" marT="6349" marB="0" anchor="ctr">
                    <a:solidFill>
                      <a:srgbClr val="E9EBF5"/>
                    </a:solidFill>
                  </a:tcPr>
                </a:tc>
                <a:tc>
                  <a:txBody>
                    <a:bodyPr/>
                    <a:lstStyle/>
                    <a:p>
                      <a:pPr algn="ctr" fontAlgn="b"/>
                      <a:endParaRPr lang="es-ES" sz="900" b="0" i="0" u="none" strike="noStrike">
                        <a:solidFill>
                          <a:srgbClr val="000000"/>
                        </a:solidFill>
                        <a:effectLst/>
                        <a:latin typeface="+mn-lt"/>
                      </a:endParaRPr>
                    </a:p>
                  </a:txBody>
                  <a:tcPr marL="6349" marR="6349" marT="6349" marB="0" anchor="b">
                    <a:solidFill>
                      <a:srgbClr val="E9EBF5"/>
                    </a:solidFill>
                  </a:tcPr>
                </a:tc>
                <a:tc>
                  <a:txBody>
                    <a:bodyPr/>
                    <a:lstStyle/>
                    <a:p>
                      <a:pPr algn="ctr" fontAlgn="ctr"/>
                      <a:endParaRPr lang="es-ES" sz="800" b="0" i="0" u="none" strike="noStrike">
                        <a:solidFill>
                          <a:schemeClr val="tx1"/>
                        </a:solidFill>
                        <a:effectLst/>
                        <a:latin typeface="+mn-lt"/>
                      </a:endParaRPr>
                    </a:p>
                  </a:txBody>
                  <a:tcPr marL="6349" marR="6349" marT="6349" marB="0" anchor="ctr">
                    <a:solidFill>
                      <a:srgbClr val="E9EBF5"/>
                    </a:solidFill>
                  </a:tcPr>
                </a:tc>
                <a:extLst>
                  <a:ext uri="{0D108BD9-81ED-4DB2-BD59-A6C34878D82A}">
                    <a16:rowId xmlns:a16="http://schemas.microsoft.com/office/drawing/2014/main" val="852758631"/>
                  </a:ext>
                </a:extLst>
              </a:tr>
              <a:tr h="419636">
                <a:tc vMerge="1">
                  <a:txBody>
                    <a:bodyPr/>
                    <a:lstStyle/>
                    <a:p>
                      <a:endParaRPr lang="es-ES"/>
                    </a:p>
                  </a:txBody>
                  <a:tcPr>
                    <a:solidFill>
                      <a:srgbClr val="E3F3F9"/>
                    </a:solidFill>
                  </a:tcPr>
                </a:tc>
                <a:tc vMerge="1">
                  <a:txBody>
                    <a:bodyPr/>
                    <a:lstStyle/>
                    <a:p>
                      <a:endParaRPr lang="es-ES"/>
                    </a:p>
                  </a:txBody>
                  <a:tcPr>
                    <a:solidFill>
                      <a:srgbClr val="E3F3F9"/>
                    </a:solidFill>
                  </a:tcPr>
                </a:tc>
                <a:tc>
                  <a:txBody>
                    <a:bodyPr/>
                    <a:lstStyle/>
                    <a:p>
                      <a:pPr algn="l" fontAlgn="ctr"/>
                      <a:r>
                        <a:rPr lang="es-ES" sz="900" u="none" strike="noStrike">
                          <a:effectLst/>
                          <a:latin typeface="+mn-lt"/>
                        </a:rPr>
                        <a:t>Ejercicio 3</a:t>
                      </a:r>
                      <a:endParaRPr lang="es-ES" sz="900" b="0" i="0" u="none" strike="noStrike">
                        <a:solidFill>
                          <a:srgbClr val="000000"/>
                        </a:solidFill>
                        <a:effectLst/>
                        <a:latin typeface="+mn-lt"/>
                      </a:endParaRPr>
                    </a:p>
                  </a:txBody>
                  <a:tcPr marL="6349" marR="6349" marT="6349" marB="0" anchor="ctr">
                    <a:solidFill>
                      <a:schemeClr val="bg2">
                        <a:lumMod val="90000"/>
                      </a:schemeClr>
                    </a:solidFill>
                  </a:tcPr>
                </a:tc>
                <a:tc>
                  <a:txBody>
                    <a:bodyPr/>
                    <a:lstStyle/>
                    <a:p>
                      <a:pPr algn="ctr" fontAlgn="ctr"/>
                      <a:endParaRPr lang="es-ES" sz="900" b="0" i="0" u="none" strike="noStrike">
                        <a:solidFill>
                          <a:schemeClr val="tx1"/>
                        </a:solidFill>
                        <a:effectLst/>
                        <a:latin typeface="+mn-lt"/>
                      </a:endParaRPr>
                    </a:p>
                  </a:txBody>
                  <a:tcPr marL="6349" marR="6349" marT="6349" marB="0" anchor="ctr"/>
                </a:tc>
                <a:tc>
                  <a:txBody>
                    <a:bodyPr/>
                    <a:lstStyle/>
                    <a:p>
                      <a:pPr algn="ctr"/>
                      <a:r>
                        <a:rPr lang="es-ES" sz="1000" b="0" i="0" u="none" strike="noStrike">
                          <a:solidFill>
                            <a:schemeClr val="tx1"/>
                          </a:solidFill>
                          <a:effectLst/>
                          <a:latin typeface="+mn-lt"/>
                        </a:rPr>
                        <a:t>x</a:t>
                      </a:r>
                      <a:endParaRPr lang="es-ES" sz="1000" b="0">
                        <a:solidFill>
                          <a:schemeClr val="tx1"/>
                        </a:solidFill>
                      </a:endParaRPr>
                    </a:p>
                  </a:txBody>
                  <a:tcPr marL="6349" marR="6349" marT="6349" marB="0" anchor="ctr">
                    <a:solidFill>
                      <a:schemeClr val="accent3">
                        <a:lumMod val="60000"/>
                        <a:lumOff val="40000"/>
                      </a:schemeClr>
                    </a:solidFill>
                  </a:tcPr>
                </a:tc>
                <a:tc>
                  <a:txBody>
                    <a:bodyPr/>
                    <a:lstStyle/>
                    <a:p>
                      <a:pPr marL="0" algn="ctr" defTabSz="914400" rtl="0" eaLnBrk="1" fontAlgn="ctr" latinLnBrk="0" hangingPunct="1"/>
                      <a:r>
                        <a:rPr lang="es-ES" sz="900" u="none" strike="noStrike" kern="1200">
                          <a:solidFill>
                            <a:schemeClr val="tx1"/>
                          </a:solidFill>
                          <a:effectLst/>
                          <a:latin typeface="+mn-lt"/>
                          <a:ea typeface="+mn-ea"/>
                          <a:cs typeface="+mn-cs"/>
                        </a:rPr>
                        <a:t>954. 1.2. Producir representaciones matemáticas para la resolución de una situación problematizada.</a:t>
                      </a:r>
                    </a:p>
                  </a:txBody>
                  <a:tcPr marL="6349" marR="6349" marT="6349" marB="0" anchor="ctr">
                    <a:solidFill>
                      <a:schemeClr val="bg2">
                        <a:lumMod val="90000"/>
                      </a:schemeClr>
                    </a:solidFill>
                  </a:tcPr>
                </a:tc>
                <a:tc>
                  <a:txBody>
                    <a:bodyPr/>
                    <a:lstStyle/>
                    <a:p>
                      <a:pPr algn="ctr" fontAlgn="b"/>
                      <a:endParaRPr lang="es-ES" sz="900" b="0" i="0" u="none" strike="noStrike">
                        <a:solidFill>
                          <a:srgbClr val="000000"/>
                        </a:solidFill>
                        <a:effectLst/>
                        <a:latin typeface="+mn-lt"/>
                      </a:endParaRPr>
                    </a:p>
                  </a:txBody>
                  <a:tcPr marL="6349" marR="6349" marT="6349" marB="0" anchor="b"/>
                </a:tc>
                <a:tc>
                  <a:txBody>
                    <a:bodyPr/>
                    <a:lstStyle/>
                    <a:p>
                      <a:pPr algn="l" fontAlgn="b"/>
                      <a:endParaRPr lang="es-ES" sz="900" b="0" i="0" u="none" strike="noStrike">
                        <a:solidFill>
                          <a:srgbClr val="000000"/>
                        </a:solidFill>
                        <a:effectLst/>
                        <a:latin typeface="+mn-lt"/>
                      </a:endParaRPr>
                    </a:p>
                  </a:txBody>
                  <a:tcPr marL="6349" marR="6349" marT="6349" marB="0" anchor="ctr"/>
                </a:tc>
                <a:tc>
                  <a:txBody>
                    <a:bodyPr/>
                    <a:lstStyle/>
                    <a:p>
                      <a:pPr algn="ctr" fontAlgn="ctr"/>
                      <a:r>
                        <a:rPr lang="es-ES" sz="900" u="none" strike="noStrike">
                          <a:effectLst/>
                          <a:latin typeface="+mn-lt"/>
                        </a:rPr>
                        <a:t>C.E. 1.2</a:t>
                      </a:r>
                      <a:endParaRPr lang="es-ES" sz="900" b="0" i="0" u="none" strike="noStrike">
                        <a:solidFill>
                          <a:srgbClr val="000000"/>
                        </a:solidFill>
                        <a:effectLst/>
                        <a:latin typeface="+mn-lt"/>
                      </a:endParaRPr>
                    </a:p>
                  </a:txBody>
                  <a:tcPr marL="6349" marR="6349" marT="6349" marB="0" anchor="ctr">
                    <a:solidFill>
                      <a:schemeClr val="bg2">
                        <a:lumMod val="90000"/>
                      </a:schemeClr>
                    </a:solidFill>
                  </a:tcPr>
                </a:tc>
                <a:tc>
                  <a:txBody>
                    <a:bodyPr/>
                    <a:lstStyle/>
                    <a:p>
                      <a:pPr algn="ctr" fontAlgn="ctr"/>
                      <a:r>
                        <a:rPr lang="es-ES" sz="900" u="none" strike="noStrike">
                          <a:effectLst/>
                        </a:rPr>
                        <a:t>1. Interpretar problemas de la vida cotidiana proporcionando una representación matemática…</a:t>
                      </a:r>
                      <a:endParaRPr lang="es-ES" sz="900" b="0" i="0" u="none" strike="noStrike">
                        <a:solidFill>
                          <a:srgbClr val="000000"/>
                        </a:solidFill>
                        <a:effectLst/>
                        <a:latin typeface="Calibri" panose="020F0502020204030204" pitchFamily="34" charset="0"/>
                      </a:endParaRPr>
                    </a:p>
                  </a:txBody>
                  <a:tcPr marL="6349" marR="6349" marT="6349" marB="0" anchor="ctr">
                    <a:solidFill>
                      <a:schemeClr val="bg2">
                        <a:lumMod val="90000"/>
                      </a:schemeClr>
                    </a:solidFill>
                  </a:tcPr>
                </a:tc>
                <a:tc>
                  <a:txBody>
                    <a:bodyPr/>
                    <a:lstStyle/>
                    <a:p>
                      <a:pPr algn="ctr" fontAlgn="t">
                        <a:lnSpc>
                          <a:spcPct val="107000"/>
                        </a:lnSpc>
                        <a:spcBef>
                          <a:spcPts val="0"/>
                        </a:spcBef>
                        <a:spcAft>
                          <a:spcPts val="800"/>
                        </a:spcAft>
                      </a:pPr>
                      <a:r>
                        <a:rPr lang="pl-PL" sz="800" b="0" i="0" u="none" strike="noStrike">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STEM1, STEM2, STEM4, CD2, CPSAA5, CE1, CE3, CCEC4.</a:t>
                      </a:r>
                    </a:p>
                  </a:txBody>
                  <a:tcPr marL="6349" marR="6349" marT="6349" marB="0" anchor="ctr">
                    <a:solidFill>
                      <a:schemeClr val="bg2">
                        <a:lumMod val="90000"/>
                      </a:schemeClr>
                    </a:solidFill>
                  </a:tcPr>
                </a:tc>
                <a:extLst>
                  <a:ext uri="{0D108BD9-81ED-4DB2-BD59-A6C34878D82A}">
                    <a16:rowId xmlns:a16="http://schemas.microsoft.com/office/drawing/2014/main" val="2187376140"/>
                  </a:ext>
                </a:extLst>
              </a:tr>
              <a:tr h="419636">
                <a:tc rowSpan="2">
                  <a:txBody>
                    <a:bodyPr/>
                    <a:lstStyle/>
                    <a:p>
                      <a:pPr algn="ctr" fontAlgn="ctr"/>
                      <a:r>
                        <a:rPr lang="es-ES" sz="900" b="1" u="none" strike="noStrike">
                          <a:solidFill>
                            <a:srgbClr val="00B0F0"/>
                          </a:solidFill>
                          <a:effectLst/>
                          <a:latin typeface="abezeh"/>
                        </a:rPr>
                        <a:t>1.4</a:t>
                      </a:r>
                      <a:endParaRPr lang="es-ES" sz="900" b="1" i="0" u="none" strike="noStrike">
                        <a:solidFill>
                          <a:srgbClr val="00B0F0"/>
                        </a:solidFill>
                        <a:effectLst/>
                        <a:latin typeface="abezeh"/>
                      </a:endParaRPr>
                    </a:p>
                  </a:txBody>
                  <a:tcPr marL="3600" marR="3600" marT="3600" marB="0" anchor="ctr">
                    <a:solidFill>
                      <a:srgbClr val="E3F3F9"/>
                    </a:solidFill>
                  </a:tcPr>
                </a:tc>
                <a:tc rowSpan="2">
                  <a:txBody>
                    <a:bodyPr/>
                    <a:lstStyle/>
                    <a:p>
                      <a:pPr marL="0" algn="ctr" defTabSz="914400" rtl="0" eaLnBrk="1" fontAlgn="ctr" latinLnBrk="0" hangingPunct="1"/>
                      <a:r>
                        <a:rPr lang="es-ES" sz="900" u="none" strike="noStrike" kern="1200">
                          <a:solidFill>
                            <a:srgbClr val="00B0F0"/>
                          </a:solidFill>
                          <a:effectLst/>
                          <a:latin typeface="+mn-lt"/>
                          <a:ea typeface="+mn-ea"/>
                          <a:cs typeface="+mn-cs"/>
                        </a:rPr>
                        <a:t>Comparar dos números hasta 1000</a:t>
                      </a:r>
                    </a:p>
                  </a:txBody>
                  <a:tcPr marL="6349" marR="6349" marT="6349" marB="0" anchor="ctr">
                    <a:solidFill>
                      <a:srgbClr val="E3F3F9"/>
                    </a:solidFill>
                  </a:tcPr>
                </a:tc>
                <a:tc>
                  <a:txBody>
                    <a:bodyPr/>
                    <a:lstStyle/>
                    <a:p>
                      <a:pPr algn="l" fontAlgn="ctr"/>
                      <a:r>
                        <a:rPr lang="es-ES" sz="900" u="none" strike="noStrike">
                          <a:effectLst/>
                          <a:latin typeface="+mn-lt"/>
                        </a:rPr>
                        <a:t>Ejercicios 1 y 2 y adaptativo</a:t>
                      </a:r>
                      <a:endParaRPr lang="es-ES" sz="900" b="0" i="0" u="none" strike="noStrike">
                        <a:solidFill>
                          <a:srgbClr val="000000"/>
                        </a:solidFill>
                        <a:effectLst/>
                        <a:latin typeface="+mn-lt"/>
                      </a:endParaRPr>
                    </a:p>
                  </a:txBody>
                  <a:tcPr marL="6349" marR="6349" marT="6349" marB="0" anchor="ctr">
                    <a:solidFill>
                      <a:schemeClr val="accent4">
                        <a:lumMod val="20000"/>
                        <a:lumOff val="80000"/>
                      </a:schemeClr>
                    </a:solidFill>
                  </a:tcPr>
                </a:tc>
                <a:tc>
                  <a:txBody>
                    <a:bodyPr/>
                    <a:lstStyle/>
                    <a:p>
                      <a:pPr algn="ctr" fontAlgn="ctr"/>
                      <a:r>
                        <a:rPr lang="es-ES" sz="900" b="0" i="0" u="none" strike="noStrike">
                          <a:solidFill>
                            <a:schemeClr val="tx1"/>
                          </a:solidFill>
                          <a:effectLst/>
                          <a:latin typeface="+mn-lt"/>
                        </a:rPr>
                        <a:t>x</a:t>
                      </a:r>
                    </a:p>
                  </a:txBody>
                  <a:tcPr marL="6349" marR="6349" marT="6349" marB="0" anchor="ctr">
                    <a:solidFill>
                      <a:schemeClr val="accent4">
                        <a:lumMod val="20000"/>
                        <a:lumOff val="80000"/>
                      </a:schemeClr>
                    </a:solidFill>
                  </a:tcPr>
                </a:tc>
                <a:tc>
                  <a:txBody>
                    <a:bodyPr/>
                    <a:lstStyle/>
                    <a:p>
                      <a:pPr algn="ctr"/>
                      <a:endParaRPr lang="es-ES" sz="1000" b="0">
                        <a:solidFill>
                          <a:schemeClr val="tx1"/>
                        </a:solidFill>
                      </a:endParaRPr>
                    </a:p>
                  </a:txBody>
                  <a:tcPr marL="6349" marR="6349" marT="6349" marB="0" anchor="ctr">
                    <a:solidFill>
                      <a:srgbClr val="E9EBF5"/>
                    </a:solidFill>
                  </a:tcPr>
                </a:tc>
                <a:tc>
                  <a:txBody>
                    <a:bodyPr/>
                    <a:lstStyle/>
                    <a:p>
                      <a:pPr algn="ctr" fontAlgn="ctr"/>
                      <a:r>
                        <a:rPr lang="es-ES" sz="900" u="none" strike="noStrike">
                          <a:effectLst/>
                          <a:latin typeface="+mn-lt"/>
                        </a:rPr>
                        <a:t>120. Ordenar números hasta 1000.</a:t>
                      </a:r>
                      <a:endParaRPr lang="es-ES" sz="900" b="0" i="0" u="none" strike="noStrike">
                        <a:solidFill>
                          <a:srgbClr val="000000"/>
                        </a:solidFill>
                        <a:effectLst/>
                        <a:latin typeface="+mn-lt"/>
                      </a:endParaRPr>
                    </a:p>
                  </a:txBody>
                  <a:tcPr marL="6349" marR="6349" marT="6349" marB="0" anchor="ctr">
                    <a:solidFill>
                      <a:schemeClr val="accent4">
                        <a:lumMod val="20000"/>
                        <a:lumOff val="80000"/>
                      </a:schemeClr>
                    </a:solidFill>
                  </a:tcPr>
                </a:tc>
                <a:tc>
                  <a:txBody>
                    <a:bodyPr/>
                    <a:lstStyle/>
                    <a:p>
                      <a:pPr algn="ctr" fontAlgn="ctr"/>
                      <a:r>
                        <a:rPr lang="es-ES" sz="900" u="none" strike="noStrike">
                          <a:effectLst/>
                        </a:rPr>
                        <a:t>A. 4. Relaciones</a:t>
                      </a:r>
                      <a:endParaRPr lang="es-ES" sz="900" b="0" i="0" u="none" strike="noStrike">
                        <a:solidFill>
                          <a:srgbClr val="000000"/>
                        </a:solidFill>
                        <a:effectLst/>
                        <a:latin typeface="Calibri" panose="020F0502020204030204" pitchFamily="34" charset="0"/>
                      </a:endParaRPr>
                    </a:p>
                  </a:txBody>
                  <a:tcPr marL="2583" marR="2583" marT="2583" marB="0" anchor="ctr">
                    <a:solidFill>
                      <a:schemeClr val="accent4">
                        <a:lumMod val="20000"/>
                        <a:lumOff val="80000"/>
                      </a:schemeClr>
                    </a:solidFill>
                  </a:tcPr>
                </a:tc>
                <a:tc>
                  <a:txBody>
                    <a:bodyPr/>
                    <a:lstStyle/>
                    <a:p>
                      <a:pPr algn="ctr" fontAlgn="b"/>
                      <a:r>
                        <a:rPr lang="es-ES" sz="900" b="0" i="0" u="none" strike="noStrike">
                          <a:solidFill>
                            <a:srgbClr val="000000"/>
                          </a:solidFill>
                          <a:effectLst/>
                          <a:latin typeface="+mn-lt"/>
                        </a:rPr>
                        <a:t> A 4.2</a:t>
                      </a:r>
                    </a:p>
                  </a:txBody>
                  <a:tcPr marL="6349" marR="6349" marT="6349" marB="0" anchor="ctr">
                    <a:solidFill>
                      <a:schemeClr val="accent4">
                        <a:lumMod val="20000"/>
                        <a:lumOff val="80000"/>
                      </a:schemeClr>
                    </a:solidFill>
                  </a:tcPr>
                </a:tc>
                <a:tc>
                  <a:txBody>
                    <a:bodyPr/>
                    <a:lstStyle/>
                    <a:p>
                      <a:pPr algn="ctr" fontAlgn="ctr"/>
                      <a:endParaRPr lang="es-ES" sz="900" b="0" i="0" u="none" strike="noStrike">
                        <a:solidFill>
                          <a:srgbClr val="000000"/>
                        </a:solidFill>
                        <a:effectLst/>
                        <a:latin typeface="+mn-lt"/>
                      </a:endParaRPr>
                    </a:p>
                  </a:txBody>
                  <a:tcPr marL="6349" marR="6349" marT="6349" marB="0" anchor="ctr">
                    <a:solidFill>
                      <a:srgbClr val="E9EBF5"/>
                    </a:solidFill>
                  </a:tcPr>
                </a:tc>
                <a:tc>
                  <a:txBody>
                    <a:bodyPr/>
                    <a:lstStyle/>
                    <a:p>
                      <a:pPr algn="ctr" fontAlgn="b"/>
                      <a:endParaRPr lang="es-ES" sz="900" b="0" i="0" u="none" strike="noStrike">
                        <a:solidFill>
                          <a:srgbClr val="000000"/>
                        </a:solidFill>
                        <a:effectLst/>
                        <a:latin typeface="+mn-lt"/>
                      </a:endParaRPr>
                    </a:p>
                  </a:txBody>
                  <a:tcPr marL="6349" marR="6349" marT="6349" marB="0" anchor="b">
                    <a:solidFill>
                      <a:srgbClr val="E9EBF5"/>
                    </a:solidFill>
                  </a:tcPr>
                </a:tc>
                <a:tc>
                  <a:txBody>
                    <a:bodyPr/>
                    <a:lstStyle/>
                    <a:p>
                      <a:pPr algn="ctr" fontAlgn="ctr"/>
                      <a:endParaRPr lang="es-ES" sz="800" b="0" i="0" u="none" strike="noStrike">
                        <a:solidFill>
                          <a:schemeClr val="tx1"/>
                        </a:solidFill>
                        <a:effectLst/>
                        <a:latin typeface="+mn-lt"/>
                      </a:endParaRPr>
                    </a:p>
                  </a:txBody>
                  <a:tcPr marL="6349" marR="6349" marT="6349" marB="0" anchor="ctr">
                    <a:solidFill>
                      <a:srgbClr val="E9EBF5"/>
                    </a:solidFill>
                  </a:tcPr>
                </a:tc>
                <a:extLst>
                  <a:ext uri="{0D108BD9-81ED-4DB2-BD59-A6C34878D82A}">
                    <a16:rowId xmlns:a16="http://schemas.microsoft.com/office/drawing/2014/main" val="1209840413"/>
                  </a:ext>
                </a:extLst>
              </a:tr>
              <a:tr h="419636">
                <a:tc vMerge="1">
                  <a:txBody>
                    <a:bodyPr/>
                    <a:lstStyle/>
                    <a:p>
                      <a:endParaRPr lang="es-ES"/>
                    </a:p>
                  </a:txBody>
                  <a:tcPr>
                    <a:solidFill>
                      <a:srgbClr val="E3F3F9"/>
                    </a:solidFill>
                  </a:tcPr>
                </a:tc>
                <a:tc vMerge="1">
                  <a:txBody>
                    <a:bodyPr/>
                    <a:lstStyle/>
                    <a:p>
                      <a:endParaRPr lang="es-ES"/>
                    </a:p>
                  </a:txBody>
                  <a:tcPr>
                    <a:solidFill>
                      <a:srgbClr val="E3F3F9"/>
                    </a:solidFill>
                  </a:tcPr>
                </a:tc>
                <a:tc>
                  <a:txBody>
                    <a:bodyPr/>
                    <a:lstStyle/>
                    <a:p>
                      <a:pPr algn="l" fontAlgn="ctr"/>
                      <a:r>
                        <a:rPr lang="es-ES" sz="900" u="none" strike="noStrike">
                          <a:effectLst/>
                          <a:latin typeface="+mn-lt"/>
                        </a:rPr>
                        <a:t>Ejercicio 3</a:t>
                      </a:r>
                      <a:endParaRPr lang="es-ES" sz="900" b="0" i="0" u="none" strike="noStrike">
                        <a:solidFill>
                          <a:srgbClr val="000000"/>
                        </a:solidFill>
                        <a:effectLst/>
                        <a:latin typeface="+mn-lt"/>
                      </a:endParaRPr>
                    </a:p>
                  </a:txBody>
                  <a:tcPr marL="6349" marR="6349" marT="6349" marB="0" anchor="ctr">
                    <a:solidFill>
                      <a:schemeClr val="bg2">
                        <a:lumMod val="90000"/>
                      </a:schemeClr>
                    </a:solidFill>
                  </a:tcPr>
                </a:tc>
                <a:tc>
                  <a:txBody>
                    <a:bodyPr/>
                    <a:lstStyle/>
                    <a:p>
                      <a:pPr algn="ctr" fontAlgn="ctr"/>
                      <a:endParaRPr lang="es-ES" sz="900" b="0" i="0" u="none" strike="noStrike">
                        <a:solidFill>
                          <a:schemeClr val="tx1"/>
                        </a:solidFill>
                        <a:effectLst/>
                        <a:latin typeface="+mn-lt"/>
                      </a:endParaRPr>
                    </a:p>
                  </a:txBody>
                  <a:tcPr marL="6349" marR="6349" marT="6349" marB="0" anchor="ctr"/>
                </a:tc>
                <a:tc>
                  <a:txBody>
                    <a:bodyPr/>
                    <a:lstStyle/>
                    <a:p>
                      <a:pPr marL="0" algn="ctr" defTabSz="914400" rtl="0" eaLnBrk="1" latinLnBrk="0" hangingPunct="1"/>
                      <a:endParaRPr lang="es-ES" sz="1000" b="0" i="0" u="none" strike="sngStrike" kern="1200">
                        <a:solidFill>
                          <a:schemeClr val="tx1"/>
                        </a:solidFill>
                        <a:effectLst/>
                        <a:latin typeface="+mn-lt"/>
                        <a:ea typeface="+mn-ea"/>
                        <a:cs typeface="+mn-cs"/>
                      </a:endParaRPr>
                    </a:p>
                  </a:txBody>
                  <a:tcPr marL="6349" marR="6349" marT="6349" marB="0" anchor="ctr">
                    <a:solidFill>
                      <a:schemeClr val="accent3">
                        <a:lumMod val="60000"/>
                        <a:lumOff val="40000"/>
                      </a:schemeClr>
                    </a:solidFill>
                  </a:tcPr>
                </a:tc>
                <a:tc>
                  <a:txBody>
                    <a:bodyPr/>
                    <a:lstStyle/>
                    <a:p>
                      <a:pPr marL="0" algn="ctr" defTabSz="914400" rtl="0" eaLnBrk="1" fontAlgn="ctr" latinLnBrk="0" hangingPunct="1"/>
                      <a:r>
                        <a:rPr lang="es-ES" sz="900" u="none" strike="noStrike" kern="1200">
                          <a:solidFill>
                            <a:schemeClr val="tx1"/>
                          </a:solidFill>
                          <a:effectLst/>
                          <a:latin typeface="+mn-lt"/>
                          <a:ea typeface="+mn-ea"/>
                          <a:cs typeface="+mn-cs"/>
                        </a:rPr>
                        <a:t>964. 6.1.</a:t>
                      </a:r>
                      <a:r>
                        <a:rPr lang="es-ES" sz="900" u="none" strike="noStrike" kern="1200" baseline="0">
                          <a:solidFill>
                            <a:schemeClr val="tx1"/>
                          </a:solidFill>
                          <a:effectLst/>
                          <a:latin typeface="+mn-lt"/>
                          <a:ea typeface="+mn-ea"/>
                          <a:cs typeface="+mn-cs"/>
                        </a:rPr>
                        <a:t> </a:t>
                      </a:r>
                      <a:r>
                        <a:rPr lang="es-ES" sz="900" u="none" strike="noStrike" kern="1200">
                          <a:solidFill>
                            <a:schemeClr val="tx1"/>
                          </a:solidFill>
                          <a:effectLst/>
                          <a:latin typeface="+mn-lt"/>
                          <a:ea typeface="+mn-ea"/>
                          <a:cs typeface="+mn-cs"/>
                        </a:rPr>
                        <a:t>Reconocer e interpretar lenguaje matemático presente en la vida cotidiana.</a:t>
                      </a:r>
                    </a:p>
                  </a:txBody>
                  <a:tcPr marL="6349" marR="6349" marT="6349" marB="0" anchor="ctr">
                    <a:solidFill>
                      <a:schemeClr val="bg2">
                        <a:lumMod val="90000"/>
                      </a:schemeClr>
                    </a:solidFill>
                  </a:tcPr>
                </a:tc>
                <a:tc>
                  <a:txBody>
                    <a:bodyPr/>
                    <a:lstStyle/>
                    <a:p>
                      <a:pPr algn="ctr" fontAlgn="b"/>
                      <a:endParaRPr lang="es-ES" sz="900" b="0" i="0" u="none" strike="noStrike">
                        <a:solidFill>
                          <a:srgbClr val="444444"/>
                        </a:solidFill>
                        <a:effectLst/>
                        <a:latin typeface="+mn-lt"/>
                      </a:endParaRPr>
                    </a:p>
                  </a:txBody>
                  <a:tcPr marL="6349" marR="6349" marT="6349" marB="0" anchor="b"/>
                </a:tc>
                <a:tc>
                  <a:txBody>
                    <a:bodyPr/>
                    <a:lstStyle/>
                    <a:p>
                      <a:pPr algn="l" fontAlgn="b"/>
                      <a:endParaRPr lang="es-ES" sz="900" b="0" i="0" u="none" strike="noStrike">
                        <a:solidFill>
                          <a:srgbClr val="000000"/>
                        </a:solidFill>
                        <a:effectLst/>
                        <a:latin typeface="+mn-lt"/>
                      </a:endParaRPr>
                    </a:p>
                  </a:txBody>
                  <a:tcPr marL="6349" marR="6349" marT="6349" marB="0" anchor="ctr"/>
                </a:tc>
                <a:tc>
                  <a:txBody>
                    <a:bodyPr/>
                    <a:lstStyle/>
                    <a:p>
                      <a:pPr algn="ctr" fontAlgn="ctr"/>
                      <a:r>
                        <a:rPr lang="es-ES" sz="900" u="none" strike="noStrike">
                          <a:effectLst/>
                          <a:latin typeface="+mn-lt"/>
                        </a:rPr>
                        <a:t>C.E.6.1</a:t>
                      </a:r>
                      <a:endParaRPr lang="es-ES" sz="900" b="0" i="0" u="none" strike="noStrike">
                        <a:solidFill>
                          <a:srgbClr val="000000"/>
                        </a:solidFill>
                        <a:effectLst/>
                        <a:latin typeface="+mn-lt"/>
                      </a:endParaRPr>
                    </a:p>
                  </a:txBody>
                  <a:tcPr marL="6349" marR="6349" marT="6349" marB="0" anchor="ctr">
                    <a:solidFill>
                      <a:schemeClr val="bg2">
                        <a:lumMod val="90000"/>
                      </a:schemeClr>
                    </a:solidFill>
                  </a:tcPr>
                </a:tc>
                <a:tc>
                  <a:txBody>
                    <a:bodyPr/>
                    <a:lstStyle/>
                    <a:p>
                      <a:pPr algn="ctr" fontAlgn="ctr"/>
                      <a:r>
                        <a:rPr lang="es-ES" sz="900" u="none" strike="noStrike">
                          <a:effectLst/>
                        </a:rPr>
                        <a:t>6. Comunicar y representar, de forma individual y colectiva, conceptos, procedimientos y resultados matemáticos..</a:t>
                      </a:r>
                      <a:endParaRPr lang="es-ES" sz="900" b="0" i="0" u="none" strike="noStrike">
                        <a:solidFill>
                          <a:srgbClr val="000000"/>
                        </a:solidFill>
                        <a:effectLst/>
                        <a:latin typeface="Calibri" panose="020F0502020204030204" pitchFamily="34" charset="0"/>
                      </a:endParaRPr>
                    </a:p>
                  </a:txBody>
                  <a:tcPr marL="6349" marR="6349" marT="6349" marB="0" anchor="ctr">
                    <a:solidFill>
                      <a:schemeClr val="bg2">
                        <a:lumMod val="90000"/>
                      </a:schemeClr>
                    </a:solidFill>
                  </a:tcPr>
                </a:tc>
                <a:tc>
                  <a:txBody>
                    <a:bodyPr/>
                    <a:lstStyle/>
                    <a:p>
                      <a:pPr algn="ctr" fontAlgn="t">
                        <a:lnSpc>
                          <a:spcPct val="107000"/>
                        </a:lnSpc>
                        <a:spcBef>
                          <a:spcPts val="0"/>
                        </a:spcBef>
                        <a:spcAft>
                          <a:spcPts val="800"/>
                        </a:spcAft>
                      </a:pPr>
                      <a:r>
                        <a:rPr lang="pl-PL" sz="800" b="0" i="0" u="none" strike="noStrike">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CCL1, CCL3, STEM2, STEM4, CD1, CD5, CE3, CCEC4.</a:t>
                      </a:r>
                      <a:endParaRPr lang="en-GB" sz="1800" b="0" i="0" u="none" strike="noStrike">
                        <a:solidFill>
                          <a:schemeClr val="tx1"/>
                        </a:solidFill>
                        <a:effectLst/>
                        <a:latin typeface="Arial" panose="020B0604020202020204" pitchFamily="34" charset="0"/>
                      </a:endParaRPr>
                    </a:p>
                  </a:txBody>
                  <a:tcPr marL="6349" marR="6349" marT="6349" marB="0" anchor="ctr">
                    <a:solidFill>
                      <a:schemeClr val="bg2">
                        <a:lumMod val="90000"/>
                      </a:schemeClr>
                    </a:solidFill>
                  </a:tcPr>
                </a:tc>
                <a:extLst>
                  <a:ext uri="{0D108BD9-81ED-4DB2-BD59-A6C34878D82A}">
                    <a16:rowId xmlns:a16="http://schemas.microsoft.com/office/drawing/2014/main" val="1829729151"/>
                  </a:ext>
                </a:extLst>
              </a:tr>
            </a:tbl>
          </a:graphicData>
        </a:graphic>
      </p:graphicFrame>
      <p:graphicFrame>
        <p:nvGraphicFramePr>
          <p:cNvPr id="5" name="Tabla 4">
            <a:extLst>
              <a:ext uri="{FF2B5EF4-FFF2-40B4-BE49-F238E27FC236}">
                <a16:creationId xmlns:a16="http://schemas.microsoft.com/office/drawing/2014/main" id="{EB937D6F-86AD-60BE-4387-D4CBC8E9EE74}"/>
              </a:ext>
            </a:extLst>
          </p:cNvPr>
          <p:cNvGraphicFramePr>
            <a:graphicFrameLocks noGrp="1"/>
          </p:cNvGraphicFramePr>
          <p:nvPr>
            <p:extLst>
              <p:ext uri="{D42A27DB-BD31-4B8C-83A1-F6EECF244321}">
                <p14:modId xmlns:p14="http://schemas.microsoft.com/office/powerpoint/2010/main" val="3871960635"/>
              </p:ext>
            </p:extLst>
          </p:nvPr>
        </p:nvGraphicFramePr>
        <p:xfrm>
          <a:off x="2397430" y="554329"/>
          <a:ext cx="7397133" cy="290848"/>
        </p:xfrm>
        <a:graphic>
          <a:graphicData uri="http://schemas.openxmlformats.org/drawingml/2006/table">
            <a:tbl>
              <a:tblPr firstRow="1" bandRow="1">
                <a:solidFill>
                  <a:srgbClr val="34A3D7">
                    <a:alpha val="89804"/>
                  </a:srgbClr>
                </a:solidFill>
                <a:tableStyleId>{5C22544A-7EE6-4342-B048-85BDC9FD1C3A}</a:tableStyleId>
              </a:tblPr>
              <a:tblGrid>
                <a:gridCol w="751784">
                  <a:extLst>
                    <a:ext uri="{9D8B030D-6E8A-4147-A177-3AD203B41FA5}">
                      <a16:colId xmlns:a16="http://schemas.microsoft.com/office/drawing/2014/main" val="2609070057"/>
                    </a:ext>
                  </a:extLst>
                </a:gridCol>
                <a:gridCol w="680484">
                  <a:extLst>
                    <a:ext uri="{9D8B030D-6E8A-4147-A177-3AD203B41FA5}">
                      <a16:colId xmlns:a16="http://schemas.microsoft.com/office/drawing/2014/main" val="1649306208"/>
                    </a:ext>
                  </a:extLst>
                </a:gridCol>
                <a:gridCol w="669851">
                  <a:extLst>
                    <a:ext uri="{9D8B030D-6E8A-4147-A177-3AD203B41FA5}">
                      <a16:colId xmlns:a16="http://schemas.microsoft.com/office/drawing/2014/main" val="898289322"/>
                    </a:ext>
                  </a:extLst>
                </a:gridCol>
                <a:gridCol w="531628">
                  <a:extLst>
                    <a:ext uri="{9D8B030D-6E8A-4147-A177-3AD203B41FA5}">
                      <a16:colId xmlns:a16="http://schemas.microsoft.com/office/drawing/2014/main" val="2289679965"/>
                    </a:ext>
                  </a:extLst>
                </a:gridCol>
                <a:gridCol w="606056">
                  <a:extLst>
                    <a:ext uri="{9D8B030D-6E8A-4147-A177-3AD203B41FA5}">
                      <a16:colId xmlns:a16="http://schemas.microsoft.com/office/drawing/2014/main" val="1197422144"/>
                    </a:ext>
                  </a:extLst>
                </a:gridCol>
                <a:gridCol w="744279">
                  <a:extLst>
                    <a:ext uri="{9D8B030D-6E8A-4147-A177-3AD203B41FA5}">
                      <a16:colId xmlns:a16="http://schemas.microsoft.com/office/drawing/2014/main" val="3371118360"/>
                    </a:ext>
                  </a:extLst>
                </a:gridCol>
                <a:gridCol w="765544">
                  <a:extLst>
                    <a:ext uri="{9D8B030D-6E8A-4147-A177-3AD203B41FA5}">
                      <a16:colId xmlns:a16="http://schemas.microsoft.com/office/drawing/2014/main" val="377946607"/>
                    </a:ext>
                  </a:extLst>
                </a:gridCol>
                <a:gridCol w="914400">
                  <a:extLst>
                    <a:ext uri="{9D8B030D-6E8A-4147-A177-3AD203B41FA5}">
                      <a16:colId xmlns:a16="http://schemas.microsoft.com/office/drawing/2014/main" val="2804903395"/>
                    </a:ext>
                  </a:extLst>
                </a:gridCol>
                <a:gridCol w="839972">
                  <a:extLst>
                    <a:ext uri="{9D8B030D-6E8A-4147-A177-3AD203B41FA5}">
                      <a16:colId xmlns:a16="http://schemas.microsoft.com/office/drawing/2014/main" val="1919728735"/>
                    </a:ext>
                  </a:extLst>
                </a:gridCol>
                <a:gridCol w="893135">
                  <a:extLst>
                    <a:ext uri="{9D8B030D-6E8A-4147-A177-3AD203B41FA5}">
                      <a16:colId xmlns:a16="http://schemas.microsoft.com/office/drawing/2014/main" val="2566579587"/>
                    </a:ext>
                  </a:extLst>
                </a:gridCol>
              </a:tblGrid>
              <a:tr h="290848">
                <a:tc>
                  <a:txBody>
                    <a:bodyPr/>
                    <a:lstStyle/>
                    <a:p>
                      <a:pPr marL="0" marR="0" lvl="0" indent="0" algn="ctr" defTabSz="1007943" rtl="0" eaLnBrk="1" fontAlgn="auto" latinLnBrk="0" hangingPunct="1">
                        <a:lnSpc>
                          <a:spcPct val="100000"/>
                        </a:lnSpc>
                        <a:spcBef>
                          <a:spcPts val="0"/>
                        </a:spcBef>
                        <a:spcAft>
                          <a:spcPts val="0"/>
                        </a:spcAft>
                        <a:buClrTx/>
                        <a:buSzTx/>
                        <a:buFontTx/>
                        <a:buNone/>
                        <a:tabLst/>
                        <a:defRPr/>
                      </a:pPr>
                      <a:r>
                        <a:rPr lang="es-ES_tradnl" sz="1000" b="1" kern="1200" noProof="0">
                          <a:solidFill>
                            <a:srgbClr val="009ED0"/>
                          </a:solidFill>
                          <a:latin typeface="ABeZeh" pitchFamily="2" charset="0"/>
                          <a:ea typeface="ABeZeh" pitchFamily="2" charset="0"/>
                          <a:cs typeface="+mn-cs"/>
                        </a:rPr>
                        <a:t>SEPT</a:t>
                      </a:r>
                      <a:endParaRPr lang="es-ES_tradnl" sz="1000" noProof="0">
                        <a:latin typeface="ABeZeh" pitchFamily="2" charset="0"/>
                        <a:ea typeface="ABeZeh" pitchFamily="2" charset="0"/>
                      </a:endParaRPr>
                    </a:p>
                  </a:txBody>
                  <a:tcPr marL="108000" marR="108000" marT="64800" marB="64800" anchor="ctr">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chemeClr val="accent1">
                        <a:lumMod val="40000"/>
                        <a:lumOff val="60000"/>
                      </a:schemeClr>
                    </a:solidFill>
                  </a:tcPr>
                </a:tc>
                <a:tc>
                  <a:txBody>
                    <a:bodyPr/>
                    <a:lstStyle/>
                    <a:p>
                      <a:pPr marL="0" marR="0" lvl="0" indent="0" algn="ctr" defTabSz="1007943" rtl="0" eaLnBrk="1" fontAlgn="auto" latinLnBrk="0" hangingPunct="1">
                        <a:lnSpc>
                          <a:spcPct val="100000"/>
                        </a:lnSpc>
                        <a:spcBef>
                          <a:spcPts val="0"/>
                        </a:spcBef>
                        <a:spcAft>
                          <a:spcPts val="0"/>
                        </a:spcAft>
                        <a:buClrTx/>
                        <a:buSzTx/>
                        <a:buFontTx/>
                        <a:buNone/>
                        <a:tabLst/>
                        <a:defRPr/>
                      </a:pPr>
                      <a:r>
                        <a:rPr lang="es-ES_tradnl" sz="1000" b="1" kern="1200" noProof="0">
                          <a:solidFill>
                            <a:srgbClr val="009ED0"/>
                          </a:solidFill>
                          <a:latin typeface="ABeZeh" pitchFamily="2" charset="0"/>
                          <a:ea typeface="ABeZeh" pitchFamily="2" charset="0"/>
                          <a:cs typeface="+mn-cs"/>
                        </a:rPr>
                        <a:t>OCT</a:t>
                      </a:r>
                    </a:p>
                  </a:txBody>
                  <a:tcPr marL="108000" marR="108000" marT="64800" marB="648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chemeClr val="accent1">
                        <a:lumMod val="40000"/>
                        <a:lumOff val="60000"/>
                      </a:schemeClr>
                    </a:solidFill>
                  </a:tcPr>
                </a:tc>
                <a:tc>
                  <a:txBody>
                    <a:bodyPr/>
                    <a:lstStyle/>
                    <a:p>
                      <a:pPr algn="ctr"/>
                      <a:r>
                        <a:rPr lang="es-ES_tradnl" sz="1000" noProof="0">
                          <a:solidFill>
                            <a:srgbClr val="009ED0"/>
                          </a:solidFill>
                          <a:latin typeface="ABeZeh" pitchFamily="2" charset="0"/>
                          <a:ea typeface="ABeZeh" pitchFamily="2" charset="0"/>
                        </a:rPr>
                        <a:t>NOV</a:t>
                      </a:r>
                    </a:p>
                  </a:txBody>
                  <a:tcPr marL="108000" marR="108000" marT="64800" marB="648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E7F5FA"/>
                    </a:solidFill>
                  </a:tcPr>
                </a:tc>
                <a:tc>
                  <a:txBody>
                    <a:bodyPr/>
                    <a:lstStyle/>
                    <a:p>
                      <a:pPr algn="ctr"/>
                      <a:r>
                        <a:rPr lang="es-ES_tradnl" sz="1000" noProof="0">
                          <a:solidFill>
                            <a:srgbClr val="009ED0"/>
                          </a:solidFill>
                          <a:latin typeface="ABeZeh" pitchFamily="2" charset="0"/>
                          <a:ea typeface="ABeZeh" pitchFamily="2" charset="0"/>
                        </a:rPr>
                        <a:t>DIC</a:t>
                      </a:r>
                    </a:p>
                  </a:txBody>
                  <a:tcPr marL="108000" marR="108000" marT="64800" marB="648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E7F5FA"/>
                    </a:solidFill>
                  </a:tcPr>
                </a:tc>
                <a:tc>
                  <a:txBody>
                    <a:bodyPr/>
                    <a:lstStyle/>
                    <a:p>
                      <a:pPr algn="ctr"/>
                      <a:r>
                        <a:rPr lang="es-ES_tradnl" sz="1000" noProof="0">
                          <a:solidFill>
                            <a:srgbClr val="009ED0"/>
                          </a:solidFill>
                          <a:latin typeface="ABeZeh" pitchFamily="2" charset="0"/>
                          <a:ea typeface="ABeZeh" pitchFamily="2" charset="0"/>
                        </a:rPr>
                        <a:t>ENE</a:t>
                      </a:r>
                    </a:p>
                  </a:txBody>
                  <a:tcPr marL="108000" marR="108000" marT="64800" marB="648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E7F5FA"/>
                    </a:solidFill>
                  </a:tcPr>
                </a:tc>
                <a:tc>
                  <a:txBody>
                    <a:bodyPr/>
                    <a:lstStyle/>
                    <a:p>
                      <a:pPr algn="ctr"/>
                      <a:r>
                        <a:rPr lang="es-ES_tradnl" sz="1000" noProof="0">
                          <a:solidFill>
                            <a:srgbClr val="009ED0"/>
                          </a:solidFill>
                          <a:latin typeface="ABeZeh" pitchFamily="2" charset="0"/>
                          <a:ea typeface="ABeZeh" pitchFamily="2" charset="0"/>
                        </a:rPr>
                        <a:t>FEB</a:t>
                      </a:r>
                    </a:p>
                  </a:txBody>
                  <a:tcPr marL="108000" marR="108000" marT="64800" marB="648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E7F5FA"/>
                    </a:solidFill>
                  </a:tcPr>
                </a:tc>
                <a:tc>
                  <a:txBody>
                    <a:bodyPr/>
                    <a:lstStyle/>
                    <a:p>
                      <a:pPr algn="ctr"/>
                      <a:r>
                        <a:rPr lang="es-ES_tradnl" sz="1000" noProof="0">
                          <a:solidFill>
                            <a:srgbClr val="009ED0"/>
                          </a:solidFill>
                          <a:latin typeface="ABeZeh" pitchFamily="2" charset="0"/>
                          <a:ea typeface="ABeZeh" pitchFamily="2" charset="0"/>
                        </a:rPr>
                        <a:t>MAR</a:t>
                      </a:r>
                    </a:p>
                  </a:txBody>
                  <a:tcPr marL="108000" marR="108000" marT="64800" marB="648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E7F5FA"/>
                    </a:solidFill>
                  </a:tcPr>
                </a:tc>
                <a:tc>
                  <a:txBody>
                    <a:bodyPr/>
                    <a:lstStyle/>
                    <a:p>
                      <a:pPr algn="ctr"/>
                      <a:r>
                        <a:rPr lang="es-ES_tradnl" sz="1000" noProof="0">
                          <a:solidFill>
                            <a:srgbClr val="009ED0"/>
                          </a:solidFill>
                          <a:latin typeface="ABeZeh" pitchFamily="2" charset="0"/>
                          <a:ea typeface="ABeZeh" pitchFamily="2" charset="0"/>
                        </a:rPr>
                        <a:t>ABR</a:t>
                      </a:r>
                    </a:p>
                  </a:txBody>
                  <a:tcPr marL="108000" marR="108000" marT="64800" marB="648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E7F5FA"/>
                    </a:solidFill>
                  </a:tcPr>
                </a:tc>
                <a:tc>
                  <a:txBody>
                    <a:bodyPr/>
                    <a:lstStyle/>
                    <a:p>
                      <a:pPr algn="ctr"/>
                      <a:r>
                        <a:rPr lang="es-ES_tradnl" sz="1000" noProof="0">
                          <a:solidFill>
                            <a:srgbClr val="009ED0"/>
                          </a:solidFill>
                          <a:latin typeface="ABeZeh" pitchFamily="2" charset="0"/>
                          <a:ea typeface="ABeZeh" pitchFamily="2" charset="0"/>
                        </a:rPr>
                        <a:t>MAYO</a:t>
                      </a:r>
                    </a:p>
                  </a:txBody>
                  <a:tcPr marL="108000" marR="108000" marT="64800" marB="648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E7F5FA"/>
                    </a:solidFill>
                  </a:tcPr>
                </a:tc>
                <a:tc>
                  <a:txBody>
                    <a:bodyPr/>
                    <a:lstStyle/>
                    <a:p>
                      <a:pPr algn="ctr"/>
                      <a:r>
                        <a:rPr lang="es-ES_tradnl" sz="1000" noProof="0">
                          <a:solidFill>
                            <a:srgbClr val="009ED0"/>
                          </a:solidFill>
                          <a:latin typeface="ABeZeh" pitchFamily="2" charset="0"/>
                          <a:ea typeface="ABeZeh" pitchFamily="2" charset="0"/>
                        </a:rPr>
                        <a:t>JUN</a:t>
                      </a:r>
                    </a:p>
                  </a:txBody>
                  <a:tcPr marL="108000" marR="108000" marT="64800" marB="648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E7F5FA"/>
                    </a:solidFill>
                  </a:tcPr>
                </a:tc>
                <a:extLst>
                  <a:ext uri="{0D108BD9-81ED-4DB2-BD59-A6C34878D82A}">
                    <a16:rowId xmlns:a16="http://schemas.microsoft.com/office/drawing/2014/main" val="2763961443"/>
                  </a:ext>
                </a:extLst>
              </a:tr>
            </a:tbl>
          </a:graphicData>
        </a:graphic>
      </p:graphicFrame>
      <p:sp>
        <p:nvSpPr>
          <p:cNvPr id="9" name="Ondertitel 2">
            <a:extLst>
              <a:ext uri="{FF2B5EF4-FFF2-40B4-BE49-F238E27FC236}">
                <a16:creationId xmlns:a16="http://schemas.microsoft.com/office/drawing/2014/main" id="{2520139A-6A55-E672-2D73-D9ED726BFEAF}"/>
              </a:ext>
            </a:extLst>
          </p:cNvPr>
          <p:cNvSpPr txBox="1">
            <a:spLocks/>
          </p:cNvSpPr>
          <p:nvPr/>
        </p:nvSpPr>
        <p:spPr>
          <a:xfrm>
            <a:off x="841635" y="35858"/>
            <a:ext cx="10928803" cy="480059"/>
          </a:xfrm>
          <a:prstGeom prst="rect">
            <a:avLst/>
          </a:prstGeom>
        </p:spPr>
        <p:txBody>
          <a:bodyPr vert="horz" lIns="129326" tIns="64663" rIns="129326" bIns="64663" rtlCol="0" anchor="t">
            <a:noAutofit/>
          </a:bodyPr>
          <a:lstStyle>
            <a:lvl1pPr marL="0" indent="0" algn="ctr" defTabSz="755934" rtl="0" eaLnBrk="1" latinLnBrk="0" hangingPunct="1">
              <a:lnSpc>
                <a:spcPct val="90000"/>
              </a:lnSpc>
              <a:spcBef>
                <a:spcPts val="827"/>
              </a:spcBef>
              <a:buFont typeface="Arial" panose="020B0604020202020204" pitchFamily="34" charset="0"/>
              <a:buNone/>
              <a:defRPr sz="1984" kern="1200">
                <a:solidFill>
                  <a:schemeClr val="tx1"/>
                </a:solidFill>
                <a:latin typeface="+mn-lt"/>
                <a:ea typeface="+mn-ea"/>
                <a:cs typeface="+mn-cs"/>
              </a:defRPr>
            </a:lvl1pPr>
            <a:lvl2pPr marL="377967" indent="0" algn="ctr" defTabSz="755934" rtl="0" eaLnBrk="1" latinLnBrk="0" hangingPunct="1">
              <a:lnSpc>
                <a:spcPct val="90000"/>
              </a:lnSpc>
              <a:spcBef>
                <a:spcPts val="413"/>
              </a:spcBef>
              <a:buFont typeface="Arial" panose="020B0604020202020204" pitchFamily="34" charset="0"/>
              <a:buNone/>
              <a:defRPr sz="1653" kern="1200">
                <a:solidFill>
                  <a:schemeClr val="tx1"/>
                </a:solidFill>
                <a:latin typeface="+mn-lt"/>
                <a:ea typeface="+mn-ea"/>
                <a:cs typeface="+mn-cs"/>
              </a:defRPr>
            </a:lvl2pPr>
            <a:lvl3pPr marL="755934" indent="0" algn="ctr" defTabSz="755934" rtl="0" eaLnBrk="1" latinLnBrk="0" hangingPunct="1">
              <a:lnSpc>
                <a:spcPct val="90000"/>
              </a:lnSpc>
              <a:spcBef>
                <a:spcPts val="413"/>
              </a:spcBef>
              <a:buFont typeface="Arial" panose="020B0604020202020204" pitchFamily="34" charset="0"/>
              <a:buNone/>
              <a:defRPr sz="1488" kern="1200">
                <a:solidFill>
                  <a:schemeClr val="tx1"/>
                </a:solidFill>
                <a:latin typeface="+mn-lt"/>
                <a:ea typeface="+mn-ea"/>
                <a:cs typeface="+mn-cs"/>
              </a:defRPr>
            </a:lvl3pPr>
            <a:lvl4pPr marL="1133902"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4pPr>
            <a:lvl5pPr marL="1511869"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5pPr>
            <a:lvl6pPr marL="1889836"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6pPr>
            <a:lvl7pPr marL="2267803"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7pPr>
            <a:lvl8pPr marL="2645771"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8pPr>
            <a:lvl9pPr marL="3023738"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ES_tradnl" sz="1800" b="1">
                <a:solidFill>
                  <a:srgbClr val="009ED0"/>
                </a:solidFill>
                <a:latin typeface="ABeZeh"/>
                <a:ea typeface="ABeZeh" pitchFamily="2" charset="0"/>
              </a:rPr>
              <a:t>3º Pr</a:t>
            </a:r>
            <a:r>
              <a:rPr lang="es-ES_tradnl" sz="1800" b="1">
                <a:solidFill>
                  <a:srgbClr val="00B0F0"/>
                </a:solidFill>
                <a:latin typeface="ABeZeh"/>
                <a:ea typeface="ABeZeh" pitchFamily="2" charset="0"/>
              </a:rPr>
              <a:t>og</a:t>
            </a:r>
            <a:r>
              <a:rPr lang="es-ES_tradnl" sz="1800" b="1">
                <a:solidFill>
                  <a:srgbClr val="009ED0"/>
                </a:solidFill>
                <a:latin typeface="ABeZeh"/>
                <a:ea typeface="ABeZeh" pitchFamily="2" charset="0"/>
              </a:rPr>
              <a:t>ramación </a:t>
            </a:r>
            <a:r>
              <a:rPr lang="es-ES_tradnl" sz="2400" b="1">
                <a:solidFill>
                  <a:srgbClr val="009ED0"/>
                </a:solidFill>
                <a:latin typeface="ABeZeh"/>
                <a:ea typeface="ABeZeh" pitchFamily="2" charset="0"/>
              </a:rPr>
              <a:t>			                     	</a:t>
            </a:r>
            <a:r>
              <a:rPr lang="es-ES_tradnl" sz="1800" b="1">
                <a:solidFill>
                  <a:srgbClr val="009ED0"/>
                </a:solidFill>
                <a:latin typeface="ABeZeh"/>
                <a:ea typeface="ABeZeh" pitchFamily="2" charset="0"/>
              </a:rPr>
              <a:t>Unidad 1</a:t>
            </a:r>
            <a:r>
              <a:rPr lang="es-ES_tradnl" sz="2400" b="1">
                <a:solidFill>
                  <a:srgbClr val="FF0000"/>
                </a:solidFill>
                <a:latin typeface="ABeZeh"/>
                <a:ea typeface="ABeZeh" pitchFamily="2" charset="0"/>
              </a:rPr>
              <a:t>  </a:t>
            </a:r>
            <a:r>
              <a:rPr lang="es-ES_tradnl" sz="2400" b="1">
                <a:solidFill>
                  <a:srgbClr val="009ED0"/>
                </a:solidFill>
                <a:latin typeface="ABeZeh"/>
                <a:ea typeface="ABeZeh" pitchFamily="2" charset="0"/>
              </a:rPr>
              <a:t>                                </a:t>
            </a:r>
            <a:r>
              <a:rPr lang="es-ES" sz="1000" b="1">
                <a:solidFill>
                  <a:srgbClr val="009ED0"/>
                </a:solidFill>
                <a:latin typeface="ABeZeh"/>
              </a:rPr>
              <a:t>Duración</a:t>
            </a:r>
            <a:r>
              <a:rPr kumimoji="0" lang="es-ES" sz="1000" b="0" i="0" u="none" strike="noStrike" kern="1200" cap="none" spc="0" normalizeH="0" baseline="0" noProof="0">
                <a:ln>
                  <a:noFill/>
                </a:ln>
                <a:solidFill>
                  <a:srgbClr val="333333"/>
                </a:solidFill>
                <a:effectLst/>
                <a:uLnTx/>
                <a:uFillTx/>
                <a:latin typeface="ABeZeh" pitchFamily="2" charset="0"/>
                <a:ea typeface="ABeZeh" pitchFamily="2" charset="0"/>
                <a:cs typeface="+mn-cs"/>
              </a:rPr>
              <a:t>: </a:t>
            </a:r>
            <a:r>
              <a:rPr lang="es-ES" sz="1000" b="1">
                <a:solidFill>
                  <a:srgbClr val="009ED0"/>
                </a:solidFill>
                <a:latin typeface="ABeZeh"/>
              </a:rPr>
              <a:t>8-11 sesiones </a:t>
            </a:r>
            <a:endParaRPr lang="es-ES_tradnl" sz="1000" b="1">
              <a:solidFill>
                <a:srgbClr val="009ED0"/>
              </a:solidFill>
              <a:latin typeface="ABeZeh"/>
            </a:endParaRPr>
          </a:p>
        </p:txBody>
      </p:sp>
      <p:pic>
        <p:nvPicPr>
          <p:cNvPr id="17" name="Afbeelding 16">
            <a:extLst>
              <a:ext uri="{FF2B5EF4-FFF2-40B4-BE49-F238E27FC236}">
                <a16:creationId xmlns:a16="http://schemas.microsoft.com/office/drawing/2014/main" id="{F17C08DD-ADF5-066A-CAC0-E8E7D74D762A}"/>
              </a:ext>
            </a:extLst>
          </p:cNvPr>
          <p:cNvPicPr>
            <a:picLocks noChangeAspect="1"/>
          </p:cNvPicPr>
          <p:nvPr/>
        </p:nvPicPr>
        <p:blipFill>
          <a:blip r:embed="rId3"/>
          <a:stretch>
            <a:fillRect/>
          </a:stretch>
        </p:blipFill>
        <p:spPr>
          <a:xfrm>
            <a:off x="10902070" y="6618277"/>
            <a:ext cx="804656" cy="227691"/>
          </a:xfrm>
          <a:prstGeom prst="rect">
            <a:avLst/>
          </a:prstGeom>
        </p:spPr>
      </p:pic>
    </p:spTree>
    <p:extLst>
      <p:ext uri="{BB962C8B-B14F-4D97-AF65-F5344CB8AC3E}">
        <p14:creationId xmlns:p14="http://schemas.microsoft.com/office/powerpoint/2010/main" val="18025485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a:extLst>
              <a:ext uri="{FF2B5EF4-FFF2-40B4-BE49-F238E27FC236}">
                <a16:creationId xmlns:a16="http://schemas.microsoft.com/office/drawing/2014/main" id="{B081A45C-1D03-8586-4416-5C083A96082A}"/>
              </a:ext>
            </a:extLst>
          </p:cNvPr>
          <p:cNvGraphicFramePr>
            <a:graphicFrameLocks noGrp="1"/>
          </p:cNvGraphicFramePr>
          <p:nvPr>
            <p:extLst>
              <p:ext uri="{D42A27DB-BD31-4B8C-83A1-F6EECF244321}">
                <p14:modId xmlns:p14="http://schemas.microsoft.com/office/powerpoint/2010/main" val="3917283251"/>
              </p:ext>
            </p:extLst>
          </p:nvPr>
        </p:nvGraphicFramePr>
        <p:xfrm>
          <a:off x="634283" y="849084"/>
          <a:ext cx="11048380" cy="1838498"/>
        </p:xfrm>
        <a:graphic>
          <a:graphicData uri="http://schemas.openxmlformats.org/drawingml/2006/table">
            <a:tbl>
              <a:tblPr>
                <a:tableStyleId>{5C22544A-7EE6-4342-B048-85BDC9FD1C3A}</a:tableStyleId>
              </a:tblPr>
              <a:tblGrid>
                <a:gridCol w="265601">
                  <a:extLst>
                    <a:ext uri="{9D8B030D-6E8A-4147-A177-3AD203B41FA5}">
                      <a16:colId xmlns:a16="http://schemas.microsoft.com/office/drawing/2014/main" val="638819682"/>
                    </a:ext>
                  </a:extLst>
                </a:gridCol>
                <a:gridCol w="754743">
                  <a:extLst>
                    <a:ext uri="{9D8B030D-6E8A-4147-A177-3AD203B41FA5}">
                      <a16:colId xmlns:a16="http://schemas.microsoft.com/office/drawing/2014/main" val="2997834348"/>
                    </a:ext>
                  </a:extLst>
                </a:gridCol>
                <a:gridCol w="732371">
                  <a:extLst>
                    <a:ext uri="{9D8B030D-6E8A-4147-A177-3AD203B41FA5}">
                      <a16:colId xmlns:a16="http://schemas.microsoft.com/office/drawing/2014/main" val="2499462410"/>
                    </a:ext>
                  </a:extLst>
                </a:gridCol>
                <a:gridCol w="473337">
                  <a:extLst>
                    <a:ext uri="{9D8B030D-6E8A-4147-A177-3AD203B41FA5}">
                      <a16:colId xmlns:a16="http://schemas.microsoft.com/office/drawing/2014/main" val="970694766"/>
                    </a:ext>
                  </a:extLst>
                </a:gridCol>
                <a:gridCol w="516367">
                  <a:extLst>
                    <a:ext uri="{9D8B030D-6E8A-4147-A177-3AD203B41FA5}">
                      <a16:colId xmlns:a16="http://schemas.microsoft.com/office/drawing/2014/main" val="1255272531"/>
                    </a:ext>
                  </a:extLst>
                </a:gridCol>
                <a:gridCol w="2326266">
                  <a:extLst>
                    <a:ext uri="{9D8B030D-6E8A-4147-A177-3AD203B41FA5}">
                      <a16:colId xmlns:a16="http://schemas.microsoft.com/office/drawing/2014/main" val="885606735"/>
                    </a:ext>
                  </a:extLst>
                </a:gridCol>
                <a:gridCol w="1046748">
                  <a:extLst>
                    <a:ext uri="{9D8B030D-6E8A-4147-A177-3AD203B41FA5}">
                      <a16:colId xmlns:a16="http://schemas.microsoft.com/office/drawing/2014/main" val="3624776406"/>
                    </a:ext>
                  </a:extLst>
                </a:gridCol>
                <a:gridCol w="584284">
                  <a:extLst>
                    <a:ext uri="{9D8B030D-6E8A-4147-A177-3AD203B41FA5}">
                      <a16:colId xmlns:a16="http://schemas.microsoft.com/office/drawing/2014/main" val="1483937014"/>
                    </a:ext>
                  </a:extLst>
                </a:gridCol>
                <a:gridCol w="561995">
                  <a:extLst>
                    <a:ext uri="{9D8B030D-6E8A-4147-A177-3AD203B41FA5}">
                      <a16:colId xmlns:a16="http://schemas.microsoft.com/office/drawing/2014/main" val="2997952694"/>
                    </a:ext>
                  </a:extLst>
                </a:gridCol>
                <a:gridCol w="2656119">
                  <a:extLst>
                    <a:ext uri="{9D8B030D-6E8A-4147-A177-3AD203B41FA5}">
                      <a16:colId xmlns:a16="http://schemas.microsoft.com/office/drawing/2014/main" val="3421382886"/>
                    </a:ext>
                  </a:extLst>
                </a:gridCol>
                <a:gridCol w="1130549">
                  <a:extLst>
                    <a:ext uri="{9D8B030D-6E8A-4147-A177-3AD203B41FA5}">
                      <a16:colId xmlns:a16="http://schemas.microsoft.com/office/drawing/2014/main" val="1819132313"/>
                    </a:ext>
                  </a:extLst>
                </a:gridCol>
              </a:tblGrid>
              <a:tr h="163165">
                <a:tc rowSpan="2" gridSpan="2">
                  <a:txBody>
                    <a:bodyPr/>
                    <a:lstStyle/>
                    <a:p>
                      <a:pPr marL="0" algn="ctr" defTabSz="914400" rtl="0" eaLnBrk="1" fontAlgn="ctr" latinLnBrk="0" hangingPunct="1"/>
                      <a:r>
                        <a:rPr lang="es-ES" sz="900" b="1" kern="1200" dirty="0">
                          <a:solidFill>
                            <a:srgbClr val="009ED0"/>
                          </a:solidFill>
                          <a:latin typeface="ABeZeh"/>
                          <a:ea typeface="+mn-ea"/>
                          <a:cs typeface="+mn-cs"/>
                        </a:rPr>
                        <a:t>Lección</a:t>
                      </a:r>
                    </a:p>
                  </a:txBody>
                  <a:tcPr marL="5183" marR="5183" marT="5183" marB="0" anchor="ctr">
                    <a:solidFill>
                      <a:srgbClr val="E7F5FA"/>
                    </a:solidFill>
                  </a:tcPr>
                </a:tc>
                <a:tc rowSpan="2" hMerge="1">
                  <a:txBody>
                    <a:bodyPr/>
                    <a:lstStyle/>
                    <a:p>
                      <a:endParaRPr lang="es-ES"/>
                    </a:p>
                  </a:txBody>
                  <a:tcPr/>
                </a:tc>
                <a:tc rowSpan="2">
                  <a:txBody>
                    <a:bodyPr/>
                    <a:lstStyle/>
                    <a:p>
                      <a:pPr marL="0" algn="ctr" defTabSz="914400" rtl="0" eaLnBrk="1" fontAlgn="ctr" latinLnBrk="0" hangingPunct="1"/>
                      <a:r>
                        <a:rPr lang="es-ES" sz="900" b="1" kern="1200" dirty="0">
                          <a:solidFill>
                            <a:srgbClr val="009ED0"/>
                          </a:solidFill>
                          <a:latin typeface="ABeZeh"/>
                          <a:ea typeface="+mn-ea"/>
                          <a:cs typeface="+mn-cs"/>
                        </a:rPr>
                        <a:t>Lugar de la lección</a:t>
                      </a:r>
                    </a:p>
                  </a:txBody>
                  <a:tcPr marL="5183" marR="5183" marT="5183" marB="0" anchor="ctr">
                    <a:solidFill>
                      <a:srgbClr val="E7F5FA"/>
                    </a:solidFill>
                  </a:tcPr>
                </a:tc>
                <a:tc gridSpan="2">
                  <a:txBody>
                    <a:bodyPr/>
                    <a:lstStyle/>
                    <a:p>
                      <a:pPr marL="0" algn="ctr" defTabSz="914400" rtl="0" eaLnBrk="1" fontAlgn="ctr" latinLnBrk="0" hangingPunct="1"/>
                      <a:r>
                        <a:rPr lang="es-ES" sz="900" b="1" kern="1200" dirty="0">
                          <a:solidFill>
                            <a:srgbClr val="009ED0"/>
                          </a:solidFill>
                          <a:latin typeface="ABeZeh"/>
                          <a:ea typeface="+mn-ea"/>
                          <a:cs typeface="+mn-cs"/>
                        </a:rPr>
                        <a:t>Pruebas </a:t>
                      </a:r>
                      <a:r>
                        <a:rPr lang="es-ES" sz="900" b="1" kern="1200" dirty="0" err="1">
                          <a:solidFill>
                            <a:srgbClr val="009ED0"/>
                          </a:solidFill>
                          <a:latin typeface="ABeZeh"/>
                          <a:ea typeface="+mn-ea"/>
                          <a:cs typeface="+mn-cs"/>
                        </a:rPr>
                        <a:t>Snappet</a:t>
                      </a:r>
                      <a:endParaRPr lang="es-ES" sz="900" b="1" kern="1200" dirty="0">
                        <a:solidFill>
                          <a:srgbClr val="009ED0"/>
                        </a:solidFill>
                        <a:latin typeface="ABeZeh"/>
                        <a:ea typeface="+mn-ea"/>
                        <a:cs typeface="+mn-cs"/>
                      </a:endParaRPr>
                    </a:p>
                  </a:txBody>
                  <a:tcPr marL="5183" marR="5183" marT="5183" marB="0" anchor="ctr">
                    <a:solidFill>
                      <a:srgbClr val="E7F5FA"/>
                    </a:solidFill>
                  </a:tcPr>
                </a:tc>
                <a:tc hMerge="1">
                  <a:txBody>
                    <a:bodyPr/>
                    <a:lstStyle/>
                    <a:p>
                      <a:pPr marL="0" algn="ctr" defTabSz="914400" rtl="0" eaLnBrk="1" fontAlgn="ctr" latinLnBrk="0" hangingPunct="1"/>
                      <a:endParaRPr lang="es-ES" sz="900" b="1" kern="1200">
                        <a:solidFill>
                          <a:srgbClr val="009ED0"/>
                        </a:solidFill>
                        <a:latin typeface="ABeZeh"/>
                        <a:ea typeface="+mn-ea"/>
                        <a:cs typeface="+mn-cs"/>
                      </a:endParaRPr>
                    </a:p>
                  </a:txBody>
                  <a:tcPr marL="5183" marR="5183" marT="5183" marB="0" anchor="ctr">
                    <a:solidFill>
                      <a:srgbClr val="E7F5FA"/>
                    </a:solidFill>
                  </a:tcPr>
                </a:tc>
                <a:tc rowSpan="2">
                  <a:txBody>
                    <a:bodyPr/>
                    <a:lstStyle/>
                    <a:p>
                      <a:pPr marL="0" algn="ctr" defTabSz="914400" rtl="0" eaLnBrk="1" fontAlgn="ctr" latinLnBrk="0" hangingPunct="1"/>
                      <a:r>
                        <a:rPr lang="es-ES" sz="900" b="1" kern="1200" dirty="0" err="1">
                          <a:solidFill>
                            <a:srgbClr val="009ED0"/>
                          </a:solidFill>
                          <a:latin typeface="+mn-lt"/>
                          <a:ea typeface="+mn-ea"/>
                          <a:cs typeface="+mn-cs"/>
                        </a:rPr>
                        <a:t>Obj</a:t>
                      </a:r>
                      <a:r>
                        <a:rPr lang="es-ES" sz="900" b="1" kern="1200" dirty="0">
                          <a:solidFill>
                            <a:srgbClr val="009ED0"/>
                          </a:solidFill>
                          <a:latin typeface="+mn-lt"/>
                          <a:ea typeface="+mn-ea"/>
                          <a:cs typeface="+mn-cs"/>
                        </a:rPr>
                        <a:t>. aprendizaje de </a:t>
                      </a:r>
                      <a:r>
                        <a:rPr lang="es-ES" sz="900" b="1" kern="1200" dirty="0" err="1">
                          <a:solidFill>
                            <a:srgbClr val="009ED0"/>
                          </a:solidFill>
                          <a:latin typeface="+mn-lt"/>
                          <a:ea typeface="+mn-ea"/>
                          <a:cs typeface="+mn-cs"/>
                        </a:rPr>
                        <a:t>Snappet</a:t>
                      </a:r>
                      <a:endParaRPr lang="es-ES" sz="900" b="1" kern="1200" dirty="0">
                        <a:solidFill>
                          <a:srgbClr val="009ED0"/>
                        </a:solidFill>
                        <a:latin typeface="+mn-lt"/>
                        <a:ea typeface="+mn-ea"/>
                        <a:cs typeface="+mn-cs"/>
                      </a:endParaRPr>
                    </a:p>
                  </a:txBody>
                  <a:tcPr marL="5183" marR="5183" marT="5183" marB="0" anchor="ctr">
                    <a:solidFill>
                      <a:srgbClr val="E7F5FA"/>
                    </a:solidFill>
                  </a:tcPr>
                </a:tc>
                <a:tc rowSpan="2">
                  <a:txBody>
                    <a:bodyPr/>
                    <a:lstStyle/>
                    <a:p>
                      <a:pPr marL="0" algn="ctr" defTabSz="914400" rtl="0" eaLnBrk="1" fontAlgn="ctr" latinLnBrk="0" hangingPunct="1"/>
                      <a:r>
                        <a:rPr lang="es-ES" sz="900" b="1" kern="1200" dirty="0">
                          <a:solidFill>
                            <a:srgbClr val="009ED0"/>
                          </a:solidFill>
                          <a:latin typeface="ABeZeh"/>
                          <a:ea typeface="+mn-ea"/>
                          <a:cs typeface="+mn-cs"/>
                        </a:rPr>
                        <a:t>Saber</a:t>
                      </a:r>
                    </a:p>
                  </a:txBody>
                  <a:tcPr marL="5183" marR="5183" marT="5183" marB="0" anchor="ctr">
                    <a:solidFill>
                      <a:srgbClr val="E7F5FA"/>
                    </a:solidFill>
                  </a:tcPr>
                </a:tc>
                <a:tc rowSpan="2">
                  <a:txBody>
                    <a:bodyPr/>
                    <a:lstStyle/>
                    <a:p>
                      <a:pPr marL="0" algn="ctr" defTabSz="914400" rtl="0" eaLnBrk="1" fontAlgn="ctr" latinLnBrk="0" hangingPunct="1"/>
                      <a:r>
                        <a:rPr lang="es-ES" sz="900" b="1" kern="1200" dirty="0">
                          <a:solidFill>
                            <a:srgbClr val="009ED0"/>
                          </a:solidFill>
                          <a:latin typeface="ABeZeh"/>
                          <a:ea typeface="+mn-ea"/>
                          <a:cs typeface="+mn-cs"/>
                        </a:rPr>
                        <a:t>Saber básico</a:t>
                      </a:r>
                    </a:p>
                  </a:txBody>
                  <a:tcPr marL="5183" marR="5183" marT="5183" marB="0" anchor="ctr">
                    <a:solidFill>
                      <a:srgbClr val="E7F5FA"/>
                    </a:solidFill>
                  </a:tcPr>
                </a:tc>
                <a:tc rowSpan="2">
                  <a:txBody>
                    <a:bodyPr/>
                    <a:lstStyle/>
                    <a:p>
                      <a:pPr marL="0" algn="ctr" defTabSz="914400" rtl="0" eaLnBrk="1" fontAlgn="ctr" latinLnBrk="0" hangingPunct="1"/>
                      <a:r>
                        <a:rPr lang="es-ES" sz="900" b="1" kern="1200" dirty="0">
                          <a:solidFill>
                            <a:srgbClr val="009ED0"/>
                          </a:solidFill>
                          <a:latin typeface="+mn-lt"/>
                          <a:ea typeface="+mn-ea"/>
                          <a:cs typeface="+mn-cs"/>
                        </a:rPr>
                        <a:t>Criterios de evaluación</a:t>
                      </a:r>
                    </a:p>
                  </a:txBody>
                  <a:tcPr marL="5183" marR="5183" marT="5183" marB="0" anchor="ctr">
                    <a:solidFill>
                      <a:srgbClr val="E7F5FA"/>
                    </a:solidFill>
                  </a:tcPr>
                </a:tc>
                <a:tc rowSpan="2">
                  <a:txBody>
                    <a:bodyPr/>
                    <a:lstStyle/>
                    <a:p>
                      <a:pPr marL="0" algn="ctr" defTabSz="914400" rtl="0" eaLnBrk="1" fontAlgn="ctr" latinLnBrk="0" hangingPunct="1"/>
                      <a:r>
                        <a:rPr lang="es-ES" sz="900" b="1" kern="1200" dirty="0">
                          <a:solidFill>
                            <a:srgbClr val="009ED0"/>
                          </a:solidFill>
                          <a:latin typeface="+mn-lt"/>
                          <a:ea typeface="+mn-ea"/>
                          <a:cs typeface="+mn-cs"/>
                        </a:rPr>
                        <a:t>Competencias específicas</a:t>
                      </a:r>
                    </a:p>
                  </a:txBody>
                  <a:tcPr marL="5183" marR="5183" marT="5183" marB="0" anchor="ctr">
                    <a:solidFill>
                      <a:srgbClr val="E7F5FA"/>
                    </a:solidFill>
                  </a:tcPr>
                </a:tc>
                <a:tc rowSpan="2">
                  <a:txBody>
                    <a:bodyPr/>
                    <a:lstStyle/>
                    <a:p>
                      <a:pPr marL="0" algn="ctr" defTabSz="914400" rtl="0" eaLnBrk="1" fontAlgn="ctr" latinLnBrk="0" hangingPunct="1"/>
                      <a:r>
                        <a:rPr lang="es-ES" sz="800" b="1" kern="1200" dirty="0">
                          <a:solidFill>
                            <a:srgbClr val="009ED0"/>
                          </a:solidFill>
                          <a:latin typeface="+mn-lt"/>
                          <a:ea typeface="+mn-ea"/>
                          <a:cs typeface="+mn-cs"/>
                        </a:rPr>
                        <a:t>Perfil de salida</a:t>
                      </a:r>
                    </a:p>
                  </a:txBody>
                  <a:tcPr marL="5183" marR="5183" marT="5183" marB="0" anchor="ctr">
                    <a:solidFill>
                      <a:srgbClr val="E7F5FA"/>
                    </a:solidFill>
                  </a:tcPr>
                </a:tc>
                <a:extLst>
                  <a:ext uri="{0D108BD9-81ED-4DB2-BD59-A6C34878D82A}">
                    <a16:rowId xmlns:a16="http://schemas.microsoft.com/office/drawing/2014/main" val="1342767814"/>
                  </a:ext>
                </a:extLst>
              </a:tr>
              <a:tr h="163165">
                <a:tc gridSpan="2" vMerge="1">
                  <a:txBody>
                    <a:bodyPr/>
                    <a:lstStyle/>
                    <a:p>
                      <a:endParaRPr lang="es-ES"/>
                    </a:p>
                  </a:txBody>
                  <a:tcPr/>
                </a:tc>
                <a:tc hMerge="1" vMerge="1">
                  <a:txBody>
                    <a:bodyPr/>
                    <a:lstStyle/>
                    <a:p>
                      <a:endParaRPr lang="es-ES"/>
                    </a:p>
                  </a:txBody>
                  <a:tcPr/>
                </a:tc>
                <a:tc vMerge="1">
                  <a:txBody>
                    <a:bodyPr/>
                    <a:lstStyle/>
                    <a:p>
                      <a:endParaRPr lang="es-ES"/>
                    </a:p>
                  </a:txBody>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s-ES" sz="900" b="1" kern="1200" dirty="0">
                          <a:solidFill>
                            <a:srgbClr val="009ED0"/>
                          </a:solidFill>
                          <a:latin typeface="ABeZeh"/>
                          <a:ea typeface="+mn-ea"/>
                          <a:cs typeface="+mn-cs"/>
                        </a:rPr>
                        <a:t>P. unidad</a:t>
                      </a:r>
                    </a:p>
                  </a:txBody>
                  <a:tcPr marL="5183" marR="5183" marT="5183" marB="0" anchor="ctr">
                    <a:solidFill>
                      <a:srgbClr val="E7F5FA"/>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s-ES" sz="900" b="1" kern="1200" dirty="0">
                          <a:solidFill>
                            <a:srgbClr val="009ED0"/>
                          </a:solidFill>
                          <a:latin typeface="ABeZeh"/>
                          <a:ea typeface="+mn-ea"/>
                          <a:cs typeface="+mn-cs"/>
                        </a:rPr>
                        <a:t>P. </a:t>
                      </a:r>
                      <a:r>
                        <a:rPr lang="es-ES" sz="900" b="1" kern="1200" dirty="0" err="1">
                          <a:solidFill>
                            <a:srgbClr val="009ED0"/>
                          </a:solidFill>
                          <a:latin typeface="ABeZeh"/>
                          <a:ea typeface="+mn-ea"/>
                          <a:cs typeface="+mn-cs"/>
                        </a:rPr>
                        <a:t>compe-tencial</a:t>
                      </a:r>
                      <a:endParaRPr lang="es-ES" sz="900" b="1" kern="1200" dirty="0">
                        <a:solidFill>
                          <a:srgbClr val="009ED0"/>
                        </a:solidFill>
                        <a:latin typeface="ABeZeh"/>
                        <a:ea typeface="+mn-ea"/>
                        <a:cs typeface="+mn-cs"/>
                      </a:endParaRPr>
                    </a:p>
                  </a:txBody>
                  <a:tcPr marL="5183" marR="5183" marT="5183" marB="0" anchor="ctr">
                    <a:solidFill>
                      <a:srgbClr val="E7F5FA"/>
                    </a:solidFill>
                  </a:tcPr>
                </a:tc>
                <a:tc vMerge="1">
                  <a:txBody>
                    <a:bodyPr/>
                    <a:lstStyle/>
                    <a:p>
                      <a:endParaRPr lang="es-ES"/>
                    </a:p>
                  </a:txBody>
                  <a:tcPr/>
                </a:tc>
                <a:tc vMerge="1">
                  <a:txBody>
                    <a:bodyPr/>
                    <a:lstStyle/>
                    <a:p>
                      <a:endParaRPr lang="es-ES"/>
                    </a:p>
                  </a:txBody>
                  <a:tcPr/>
                </a:tc>
                <a:tc vMerge="1">
                  <a:txBody>
                    <a:bodyPr/>
                    <a:lstStyle/>
                    <a:p>
                      <a:endParaRPr lang="es-ES"/>
                    </a:p>
                  </a:txBody>
                  <a:tcPr/>
                </a:tc>
                <a:tc vMerge="1">
                  <a:txBody>
                    <a:bodyPr/>
                    <a:lstStyle/>
                    <a:p>
                      <a:endParaRPr lang="es-ES"/>
                    </a:p>
                  </a:txBody>
                  <a:tcPr/>
                </a:tc>
                <a:tc vMerge="1">
                  <a:txBody>
                    <a:bodyPr/>
                    <a:lstStyle/>
                    <a:p>
                      <a:endParaRPr lang="es-ES"/>
                    </a:p>
                  </a:txBody>
                  <a:tcPr/>
                </a:tc>
                <a:tc vMerge="1">
                  <a:txBody>
                    <a:bodyPr/>
                    <a:lstStyle/>
                    <a:p>
                      <a:endParaRPr lang="es-ES"/>
                    </a:p>
                  </a:txBody>
                  <a:tcPr/>
                </a:tc>
                <a:extLst>
                  <a:ext uri="{0D108BD9-81ED-4DB2-BD59-A6C34878D82A}">
                    <a16:rowId xmlns:a16="http://schemas.microsoft.com/office/drawing/2014/main" val="3716125349"/>
                  </a:ext>
                </a:extLst>
              </a:tr>
              <a:tr h="264858">
                <a:tc rowSpan="2">
                  <a:txBody>
                    <a:bodyPr/>
                    <a:lstStyle/>
                    <a:p>
                      <a:pPr marL="0" indent="0" algn="ctr" fontAlgn="ctr"/>
                      <a:r>
                        <a:rPr lang="es-ES" sz="900" b="1" u="none" strike="noStrike" dirty="0">
                          <a:solidFill>
                            <a:srgbClr val="00B0F0"/>
                          </a:solidFill>
                          <a:effectLst/>
                          <a:latin typeface="abezeh"/>
                        </a:rPr>
                        <a:t>1.5</a:t>
                      </a:r>
                      <a:endParaRPr lang="es-ES" sz="900" b="1" i="0" u="none" strike="noStrike" dirty="0">
                        <a:solidFill>
                          <a:srgbClr val="00B0F0"/>
                        </a:solidFill>
                        <a:effectLst/>
                        <a:latin typeface="abezeh"/>
                      </a:endParaRPr>
                    </a:p>
                  </a:txBody>
                  <a:tcPr marL="3600" marR="3600" marT="3600" marB="0" anchor="ctr">
                    <a:solidFill>
                      <a:srgbClr val="E7F5FA"/>
                    </a:solidFill>
                  </a:tcPr>
                </a:tc>
                <a:tc rowSpan="2">
                  <a:txBody>
                    <a:bodyPr/>
                    <a:lstStyle/>
                    <a:p>
                      <a:pPr marL="0" algn="ctr" defTabSz="914400" rtl="0" eaLnBrk="1" fontAlgn="ctr" latinLnBrk="0" hangingPunct="1"/>
                      <a:r>
                        <a:rPr lang="es-ES" sz="900" u="none" strike="noStrike" kern="1200" dirty="0">
                          <a:solidFill>
                            <a:srgbClr val="00B0F0"/>
                          </a:solidFill>
                          <a:effectLst/>
                          <a:latin typeface="+mn-lt"/>
                          <a:ea typeface="+mn-ea"/>
                          <a:cs typeface="+mn-cs"/>
                        </a:rPr>
                        <a:t>Ordenar números hasta 1000</a:t>
                      </a:r>
                    </a:p>
                  </a:txBody>
                  <a:tcPr anchor="ctr">
                    <a:solidFill>
                      <a:srgbClr val="E7F5FA"/>
                    </a:solid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s-ES" sz="900" u="none" strike="noStrike" dirty="0">
                          <a:effectLst/>
                        </a:rPr>
                        <a:t>Ejercicios 1 y 2 y adaptativo</a:t>
                      </a:r>
                      <a:endParaRPr lang="es-ES" sz="900" b="0" i="0" u="none" strike="noStrike" dirty="0">
                        <a:solidFill>
                          <a:srgbClr val="000000"/>
                        </a:solidFill>
                        <a:effectLst/>
                        <a:latin typeface="Calibri" panose="020F0502020204030204" pitchFamily="34" charset="0"/>
                      </a:endParaRPr>
                    </a:p>
                  </a:txBody>
                  <a:tcPr marL="6349" marR="6349" marT="6349" marB="0" anchor="ctr">
                    <a:solidFill>
                      <a:schemeClr val="accent4">
                        <a:lumMod val="20000"/>
                        <a:lumOff val="80000"/>
                      </a:schemeClr>
                    </a:solidFill>
                  </a:tcPr>
                </a:tc>
                <a:tc>
                  <a:txBody>
                    <a:bodyPr/>
                    <a:lstStyle/>
                    <a:p>
                      <a:pPr marL="0" algn="ctr" defTabSz="914400" rtl="0" eaLnBrk="1" fontAlgn="ctr" latinLnBrk="0" hangingPunct="1"/>
                      <a:r>
                        <a:rPr lang="es-ES" sz="900" b="0" kern="1200" dirty="0">
                          <a:solidFill>
                            <a:schemeClr val="tx1"/>
                          </a:solidFill>
                          <a:latin typeface="ABeZeh"/>
                          <a:ea typeface="+mn-ea"/>
                          <a:cs typeface="+mn-cs"/>
                        </a:rPr>
                        <a:t>x</a:t>
                      </a:r>
                    </a:p>
                  </a:txBody>
                  <a:tcPr marL="5183" marR="5183" marT="5183" marB="0" anchor="ctr">
                    <a:solidFill>
                      <a:schemeClr val="accent4">
                        <a:lumMod val="20000"/>
                        <a:lumOff val="80000"/>
                      </a:schemeClr>
                    </a:solidFill>
                  </a:tcPr>
                </a:tc>
                <a:tc>
                  <a:txBody>
                    <a:bodyPr/>
                    <a:lstStyle/>
                    <a:p>
                      <a:pPr algn="ctr"/>
                      <a:endParaRPr lang="es-ES" sz="1000" b="0">
                        <a:solidFill>
                          <a:schemeClr val="tx1"/>
                        </a:solidFill>
                      </a:endParaRPr>
                    </a:p>
                  </a:txBody>
                  <a:tcPr marL="5183" marR="5183" marT="5183" marB="0" anchor="ctr"/>
                </a:tc>
                <a:tc>
                  <a:txBody>
                    <a:bodyPr/>
                    <a:lstStyle/>
                    <a:p>
                      <a:pPr algn="ctr" fontAlgn="ctr"/>
                      <a:r>
                        <a:rPr lang="es-ES" sz="900" u="none" strike="noStrike" kern="1200" dirty="0">
                          <a:solidFill>
                            <a:schemeClr val="tx1"/>
                          </a:solidFill>
                          <a:effectLst/>
                          <a:latin typeface="+mn-lt"/>
                          <a:ea typeface="+mn-ea"/>
                          <a:cs typeface="+mn-cs"/>
                        </a:rPr>
                        <a:t>120. Ordenar números hasta 1000.</a:t>
                      </a:r>
                    </a:p>
                  </a:txBody>
                  <a:tcPr marL="2583" marR="2583" marT="2583" marB="0" anchor="ctr">
                    <a:solidFill>
                      <a:schemeClr val="accent4">
                        <a:lumMod val="20000"/>
                        <a:lumOff val="80000"/>
                      </a:schemeClr>
                    </a:solidFill>
                  </a:tcPr>
                </a:tc>
                <a:tc>
                  <a:txBody>
                    <a:bodyPr/>
                    <a:lstStyle/>
                    <a:p>
                      <a:pPr algn="ctr" fontAlgn="ctr"/>
                      <a:r>
                        <a:rPr lang="es-ES" sz="900" u="none" strike="noStrike" dirty="0">
                          <a:effectLst/>
                        </a:rPr>
                        <a:t>A. 4. Relaciones</a:t>
                      </a:r>
                      <a:endParaRPr lang="es-ES" sz="900" b="0" i="0" u="none" strike="noStrike" dirty="0">
                        <a:solidFill>
                          <a:srgbClr val="000000"/>
                        </a:solidFill>
                        <a:effectLst/>
                        <a:latin typeface="Calibri" panose="020F0502020204030204" pitchFamily="34" charset="0"/>
                      </a:endParaRPr>
                    </a:p>
                  </a:txBody>
                  <a:tcPr marL="2583" marR="2583" marT="2583" marB="0" anchor="ctr">
                    <a:solidFill>
                      <a:schemeClr val="accent4">
                        <a:lumMod val="20000"/>
                        <a:lumOff val="80000"/>
                      </a:schemeClr>
                    </a:solidFill>
                  </a:tcPr>
                </a:tc>
                <a:tc>
                  <a:txBody>
                    <a:bodyPr/>
                    <a:lstStyle/>
                    <a:p>
                      <a:pPr algn="ctr" fontAlgn="b"/>
                      <a:r>
                        <a:rPr lang="es-ES" sz="900" b="0" i="0" u="none" strike="noStrike" dirty="0">
                          <a:solidFill>
                            <a:srgbClr val="000000"/>
                          </a:solidFill>
                          <a:effectLst/>
                          <a:latin typeface="+mn-lt"/>
                        </a:rPr>
                        <a:t> A 4.2</a:t>
                      </a:r>
                    </a:p>
                  </a:txBody>
                  <a:tcPr marL="6349" marR="6349" marT="6349" marB="0" anchor="ctr">
                    <a:solidFill>
                      <a:schemeClr val="accent4">
                        <a:lumMod val="20000"/>
                        <a:lumOff val="80000"/>
                      </a:schemeClr>
                    </a:solidFill>
                  </a:tcPr>
                </a:tc>
                <a:tc>
                  <a:txBody>
                    <a:bodyPr/>
                    <a:lstStyle/>
                    <a:p>
                      <a:pPr algn="ctr" fontAlgn="ctr"/>
                      <a:endParaRPr lang="es-ES" sz="900" b="0" i="0" u="none" strike="noStrike">
                        <a:solidFill>
                          <a:srgbClr val="000000"/>
                        </a:solidFill>
                        <a:effectLst/>
                        <a:latin typeface="+mn-lt"/>
                      </a:endParaRPr>
                    </a:p>
                  </a:txBody>
                  <a:tcPr marL="6349" marR="6349" marT="6349" marB="0" anchor="ctr"/>
                </a:tc>
                <a:tc>
                  <a:txBody>
                    <a:bodyPr/>
                    <a:lstStyle/>
                    <a:p>
                      <a:pPr algn="ctr" fontAlgn="ctr"/>
                      <a:endParaRPr lang="es-ES" sz="900" b="0" i="0" u="none" strike="noStrike">
                        <a:solidFill>
                          <a:srgbClr val="000000"/>
                        </a:solidFill>
                        <a:effectLst/>
                        <a:latin typeface="+mn-lt"/>
                      </a:endParaRPr>
                    </a:p>
                  </a:txBody>
                  <a:tcPr marL="6349" marR="6349" marT="6349" marB="0" anchor="ctr"/>
                </a:tc>
                <a:tc>
                  <a:txBody>
                    <a:bodyPr/>
                    <a:lstStyle/>
                    <a:p>
                      <a:pPr algn="ctr" fontAlgn="ctr"/>
                      <a:endParaRPr lang="es-ES" sz="800" b="0" i="0" u="none" strike="noStrike">
                        <a:solidFill>
                          <a:schemeClr val="tx1"/>
                        </a:solidFill>
                        <a:effectLst/>
                        <a:latin typeface="+mn-lt"/>
                      </a:endParaRPr>
                    </a:p>
                  </a:txBody>
                  <a:tcPr marL="6349" marR="6349" marT="6349" marB="0" anchor="ctr"/>
                </a:tc>
                <a:extLst>
                  <a:ext uri="{0D108BD9-81ED-4DB2-BD59-A6C34878D82A}">
                    <a16:rowId xmlns:a16="http://schemas.microsoft.com/office/drawing/2014/main" val="3690067975"/>
                  </a:ext>
                </a:extLst>
              </a:tr>
              <a:tr h="264858">
                <a:tc vMerge="1">
                  <a:txBody>
                    <a:bodyPr/>
                    <a:lstStyle/>
                    <a:p>
                      <a:endParaRPr lang="es-ES" sz="900">
                        <a:solidFill>
                          <a:srgbClr val="00B0F0"/>
                        </a:solidFill>
                        <a:latin typeface="+mn-lt"/>
                      </a:endParaRPr>
                    </a:p>
                  </a:txBody>
                  <a:tcPr>
                    <a:solidFill>
                      <a:srgbClr val="E7F5FA"/>
                    </a:solidFill>
                  </a:tcPr>
                </a:tc>
                <a:tc vMerge="1">
                  <a:txBody>
                    <a:bodyPr/>
                    <a:lstStyle/>
                    <a:p>
                      <a:endParaRPr lang="es-ES" sz="900">
                        <a:solidFill>
                          <a:srgbClr val="00B0F0"/>
                        </a:solidFill>
                        <a:latin typeface="+mn-lt"/>
                      </a:endParaRPr>
                    </a:p>
                  </a:txBody>
                  <a:tcPr>
                    <a:solidFill>
                      <a:srgbClr val="E7F5FA"/>
                    </a:solidFill>
                  </a:tcPr>
                </a:tc>
                <a:tc>
                  <a:txBody>
                    <a:bodyPr/>
                    <a:lstStyle/>
                    <a:p>
                      <a:pPr algn="l" fontAlgn="ctr"/>
                      <a:r>
                        <a:rPr lang="es-ES" sz="900" u="none" strike="noStrike" dirty="0">
                          <a:effectLst/>
                          <a:latin typeface="+mn-lt"/>
                        </a:rPr>
                        <a:t>Ejercicio 3</a:t>
                      </a:r>
                      <a:endParaRPr lang="es-ES" sz="900" b="0" i="0" u="none" strike="noStrike" dirty="0">
                        <a:solidFill>
                          <a:srgbClr val="000000"/>
                        </a:solidFill>
                        <a:effectLst/>
                        <a:latin typeface="+mn-lt"/>
                      </a:endParaRPr>
                    </a:p>
                  </a:txBody>
                  <a:tcPr marL="6349" marR="6349" marT="6349" marB="0" anchor="ctr">
                    <a:solidFill>
                      <a:schemeClr val="accent3">
                        <a:lumMod val="60000"/>
                        <a:lumOff val="40000"/>
                      </a:schemeClr>
                    </a:solidFill>
                  </a:tcPr>
                </a:tc>
                <a:tc>
                  <a:txBody>
                    <a:bodyPr/>
                    <a:lstStyle/>
                    <a:p>
                      <a:pPr algn="ctr" fontAlgn="ctr"/>
                      <a:endParaRPr lang="es-ES" sz="900" b="0" i="0" u="none" strike="noStrike">
                        <a:solidFill>
                          <a:schemeClr val="tx1"/>
                        </a:solidFill>
                        <a:effectLst/>
                        <a:latin typeface="+mn-lt"/>
                      </a:endParaRPr>
                    </a:p>
                  </a:txBody>
                  <a:tcPr marL="6349" marR="6349" marT="6349" marB="0" anchor="ctr">
                    <a:solidFill>
                      <a:srgbClr val="E9EBF5"/>
                    </a:solidFill>
                  </a:tcPr>
                </a:tc>
                <a:tc>
                  <a:txBody>
                    <a:bodyPr/>
                    <a:lstStyle/>
                    <a:p>
                      <a:pPr marL="0" algn="ctr" defTabSz="914400" rtl="0" eaLnBrk="1" latinLnBrk="0" hangingPunct="1"/>
                      <a:endParaRPr lang="es-ES" sz="1000" b="0" i="0" u="none" strike="sngStrike" kern="1200">
                        <a:solidFill>
                          <a:schemeClr val="tx1"/>
                        </a:solidFill>
                        <a:effectLst/>
                        <a:latin typeface="+mn-lt"/>
                        <a:ea typeface="+mn-ea"/>
                        <a:cs typeface="+mn-cs"/>
                      </a:endParaRPr>
                    </a:p>
                  </a:txBody>
                  <a:tcPr marL="6349" marR="6349" marT="6349" marB="0" anchor="ctr">
                    <a:solidFill>
                      <a:schemeClr val="accent3">
                        <a:lumMod val="60000"/>
                        <a:lumOff val="40000"/>
                      </a:schemeClr>
                    </a:solidFill>
                  </a:tcPr>
                </a:tc>
                <a:tc>
                  <a:txBody>
                    <a:bodyPr/>
                    <a:lstStyle/>
                    <a:p>
                      <a:pPr algn="ctr"/>
                      <a:r>
                        <a:rPr lang="es-ES" sz="900" u="none" strike="noStrike" kern="1200" dirty="0">
                          <a:solidFill>
                            <a:schemeClr val="tx1"/>
                          </a:solidFill>
                          <a:effectLst/>
                          <a:latin typeface="+mn-lt"/>
                          <a:ea typeface="+mn-ea"/>
                          <a:cs typeface="+mn-cs"/>
                        </a:rPr>
                        <a:t>963.</a:t>
                      </a:r>
                      <a:r>
                        <a:rPr lang="es-ES" sz="900" u="none" strike="noStrike" kern="1200" baseline="0" dirty="0">
                          <a:solidFill>
                            <a:schemeClr val="tx1"/>
                          </a:solidFill>
                          <a:effectLst/>
                          <a:latin typeface="+mn-lt"/>
                          <a:ea typeface="+mn-ea"/>
                          <a:cs typeface="+mn-cs"/>
                        </a:rPr>
                        <a:t> </a:t>
                      </a:r>
                      <a:r>
                        <a:rPr lang="es-ES" sz="900" u="none" strike="noStrike" kern="1200" dirty="0">
                          <a:solidFill>
                            <a:schemeClr val="tx1"/>
                          </a:solidFill>
                          <a:effectLst/>
                          <a:latin typeface="+mn-lt"/>
                          <a:ea typeface="+mn-ea"/>
                          <a:cs typeface="+mn-cs"/>
                        </a:rPr>
                        <a:t>5.2. Reconocer y utilizar conexiones entre las matemáticas, otras áreas y la vida cotidiana</a:t>
                      </a:r>
                    </a:p>
                  </a:txBody>
                  <a:tcPr marL="6349" marR="6349" marT="6349" marB="0" anchor="ctr">
                    <a:solidFill>
                      <a:schemeClr val="accent3">
                        <a:lumMod val="60000"/>
                        <a:lumOff val="40000"/>
                      </a:schemeClr>
                    </a:solidFill>
                  </a:tcPr>
                </a:tc>
                <a:tc>
                  <a:txBody>
                    <a:bodyPr/>
                    <a:lstStyle/>
                    <a:p>
                      <a:pPr algn="ctr" fontAlgn="b"/>
                      <a:endParaRPr lang="es-ES" sz="900" b="0" i="0" u="none" strike="noStrike">
                        <a:solidFill>
                          <a:srgbClr val="000000"/>
                        </a:solidFill>
                        <a:effectLst/>
                        <a:latin typeface="+mn-lt"/>
                      </a:endParaRPr>
                    </a:p>
                  </a:txBody>
                  <a:tcPr marL="6349" marR="6349" marT="6349" marB="0" anchor="b">
                    <a:solidFill>
                      <a:srgbClr val="E9EBF5"/>
                    </a:solidFill>
                  </a:tcPr>
                </a:tc>
                <a:tc>
                  <a:txBody>
                    <a:bodyPr/>
                    <a:lstStyle/>
                    <a:p>
                      <a:pPr algn="l" fontAlgn="b"/>
                      <a:endParaRPr lang="es-ES" sz="900" b="0" i="0" u="none" strike="noStrike">
                        <a:solidFill>
                          <a:srgbClr val="000000"/>
                        </a:solidFill>
                        <a:effectLst/>
                        <a:latin typeface="+mn-lt"/>
                      </a:endParaRPr>
                    </a:p>
                  </a:txBody>
                  <a:tcPr marL="6349" marR="6349" marT="6349" marB="0" anchor="ctr">
                    <a:solidFill>
                      <a:srgbClr val="E9EBF5"/>
                    </a:solidFill>
                  </a:tcPr>
                </a:tc>
                <a:tc>
                  <a:txBody>
                    <a:bodyPr/>
                    <a:lstStyle/>
                    <a:p>
                      <a:pPr algn="ctr" fontAlgn="ctr"/>
                      <a:r>
                        <a:rPr lang="es-ES" sz="900" u="none" strike="noStrike" dirty="0">
                          <a:effectLst/>
                          <a:latin typeface="+mn-lt"/>
                        </a:rPr>
                        <a:t>C.E. 5.2</a:t>
                      </a:r>
                      <a:endParaRPr lang="es-ES" sz="900" b="0" i="0" u="none" strike="noStrike" dirty="0">
                        <a:solidFill>
                          <a:srgbClr val="000000"/>
                        </a:solidFill>
                        <a:effectLst/>
                        <a:latin typeface="+mn-lt"/>
                      </a:endParaRPr>
                    </a:p>
                  </a:txBody>
                  <a:tcPr marL="6349" marR="6349" marT="6349" marB="0" anchor="ctr">
                    <a:solidFill>
                      <a:schemeClr val="accent3">
                        <a:lumMod val="60000"/>
                        <a:lumOff val="40000"/>
                      </a:schemeClr>
                    </a:solidFill>
                  </a:tcPr>
                </a:tc>
                <a:tc>
                  <a:txBody>
                    <a:bodyPr/>
                    <a:lstStyle/>
                    <a:p>
                      <a:pPr algn="ctr" fontAlgn="ctr"/>
                      <a:r>
                        <a:rPr lang="es-ES" sz="900" u="none" strike="noStrike" kern="1200" dirty="0">
                          <a:solidFill>
                            <a:schemeClr val="dk1"/>
                          </a:solidFill>
                          <a:effectLst/>
                          <a:latin typeface="+mn-lt"/>
                          <a:ea typeface="+mn-ea"/>
                          <a:cs typeface="+mn-cs"/>
                        </a:rPr>
                        <a:t>5. Reconocer y utilizar conexiones entre las diferentes ideas matemáticas, así como identificar las matemáticas...</a:t>
                      </a:r>
                    </a:p>
                  </a:txBody>
                  <a:tcPr marL="6349" marR="6349" marT="6349" marB="0" anchor="ctr">
                    <a:solidFill>
                      <a:schemeClr val="accent3">
                        <a:lumMod val="60000"/>
                        <a:lumOff val="40000"/>
                      </a:schemeClr>
                    </a:solidFill>
                  </a:tcPr>
                </a:tc>
                <a:tc>
                  <a:txBody>
                    <a:bodyPr/>
                    <a:lstStyle/>
                    <a:p>
                      <a:pPr algn="ctr" fontAlgn="t">
                        <a:lnSpc>
                          <a:spcPct val="107000"/>
                        </a:lnSpc>
                        <a:spcBef>
                          <a:spcPts val="0"/>
                        </a:spcBef>
                        <a:spcAft>
                          <a:spcPts val="800"/>
                        </a:spcAft>
                      </a:pPr>
                      <a:r>
                        <a:rPr lang="en-GB" sz="800" b="0" i="0" u="none" strike="noStrike" dirty="0">
                          <a:solidFill>
                            <a:schemeClr val="tx1"/>
                          </a:solidFill>
                          <a:effectLst/>
                          <a:latin typeface="Calibri"/>
                          <a:ea typeface="Times New Roman" panose="02020603050405020304" pitchFamily="18" charset="0"/>
                          <a:cs typeface="Calibri"/>
                        </a:rPr>
                        <a:t>STEM1, STEM3, CD3, CD5, CC4, CCEC1.</a:t>
                      </a:r>
                      <a:endParaRPr lang="en-GB" sz="1800" b="0" i="0" u="none" strike="noStrike" dirty="0">
                        <a:solidFill>
                          <a:schemeClr val="tx1"/>
                        </a:solidFill>
                        <a:effectLst/>
                        <a:latin typeface="Calibri"/>
                        <a:cs typeface="Calibri"/>
                      </a:endParaRPr>
                    </a:p>
                  </a:txBody>
                  <a:tcPr marL="6349" marR="6349" marT="6349" marB="0" anchor="ctr">
                    <a:solidFill>
                      <a:schemeClr val="accent3">
                        <a:lumMod val="60000"/>
                        <a:lumOff val="40000"/>
                      </a:schemeClr>
                    </a:solidFill>
                  </a:tcPr>
                </a:tc>
                <a:extLst>
                  <a:ext uri="{0D108BD9-81ED-4DB2-BD59-A6C34878D82A}">
                    <a16:rowId xmlns:a16="http://schemas.microsoft.com/office/drawing/2014/main" val="4019618572"/>
                  </a:ext>
                </a:extLst>
              </a:tr>
              <a:tr h="264858">
                <a:tc rowSpan="2">
                  <a:txBody>
                    <a:bodyPr/>
                    <a:lstStyle/>
                    <a:p>
                      <a:pPr algn="ctr" fontAlgn="ctr"/>
                      <a:r>
                        <a:rPr lang="es-ES" sz="900" b="1" u="none" strike="noStrike" dirty="0">
                          <a:solidFill>
                            <a:srgbClr val="00B0F0"/>
                          </a:solidFill>
                          <a:effectLst/>
                          <a:latin typeface="abezeh"/>
                        </a:rPr>
                        <a:t>1.6</a:t>
                      </a:r>
                      <a:endParaRPr lang="es-ES" sz="900" b="1" i="0" u="none" strike="noStrike" dirty="0">
                        <a:solidFill>
                          <a:srgbClr val="00B0F0"/>
                        </a:solidFill>
                        <a:effectLst/>
                        <a:latin typeface="abezeh"/>
                      </a:endParaRPr>
                    </a:p>
                  </a:txBody>
                  <a:tcPr marL="3600" marR="3600" marT="3600" marB="0" anchor="ctr">
                    <a:solidFill>
                      <a:srgbClr val="E7F5FA"/>
                    </a:solidFill>
                  </a:tcPr>
                </a:tc>
                <a:tc rowSpan="2">
                  <a:txBody>
                    <a:bodyPr/>
                    <a:lstStyle/>
                    <a:p>
                      <a:pPr marL="0" algn="ctr" defTabSz="914400" rtl="0" eaLnBrk="1" fontAlgn="ctr" latinLnBrk="0" hangingPunct="1"/>
                      <a:r>
                        <a:rPr lang="es-ES" sz="900" u="none" strike="noStrike" kern="1200" dirty="0">
                          <a:solidFill>
                            <a:srgbClr val="00B0F0"/>
                          </a:solidFill>
                          <a:effectLst/>
                          <a:latin typeface="+mn-lt"/>
                          <a:ea typeface="+mn-ea"/>
                          <a:cs typeface="+mn-cs"/>
                        </a:rPr>
                        <a:t>Redondear a la decena o a la centena más cercana</a:t>
                      </a:r>
                    </a:p>
                  </a:txBody>
                  <a:tcPr marL="6349" marR="6349" marT="6349" marB="0" anchor="ctr">
                    <a:solidFill>
                      <a:srgbClr val="E7F5FA"/>
                    </a:solidFill>
                  </a:tcPr>
                </a:tc>
                <a:tc>
                  <a:txBody>
                    <a:bodyPr/>
                    <a:lstStyle/>
                    <a:p>
                      <a:pPr algn="l" fontAlgn="ctr"/>
                      <a:r>
                        <a:rPr lang="es-ES" sz="900" u="none" strike="noStrike" dirty="0">
                          <a:effectLst/>
                          <a:latin typeface="+mn-lt"/>
                        </a:rPr>
                        <a:t>Ejercicios 1 y 2 y adaptativo</a:t>
                      </a:r>
                      <a:endParaRPr lang="es-ES" sz="900" b="0" i="0" u="none" strike="noStrike" dirty="0">
                        <a:solidFill>
                          <a:srgbClr val="000000"/>
                        </a:solidFill>
                        <a:effectLst/>
                        <a:latin typeface="+mn-lt"/>
                      </a:endParaRPr>
                    </a:p>
                  </a:txBody>
                  <a:tcPr marL="6349" marR="6349" marT="6349" marB="0" anchor="ctr">
                    <a:solidFill>
                      <a:schemeClr val="accent4">
                        <a:lumMod val="20000"/>
                        <a:lumOff val="80000"/>
                      </a:schemeClr>
                    </a:solidFill>
                  </a:tcPr>
                </a:tc>
                <a:tc>
                  <a:txBody>
                    <a:bodyPr/>
                    <a:lstStyle/>
                    <a:p>
                      <a:pPr algn="ctr" fontAlgn="ctr"/>
                      <a:r>
                        <a:rPr lang="es-ES" sz="900" b="0" i="0" u="none" strike="noStrike" dirty="0">
                          <a:solidFill>
                            <a:schemeClr val="tx1"/>
                          </a:solidFill>
                          <a:effectLst/>
                          <a:latin typeface="+mn-lt"/>
                        </a:rPr>
                        <a:t>x</a:t>
                      </a:r>
                    </a:p>
                  </a:txBody>
                  <a:tcPr marL="6349" marR="6349" marT="6349" marB="0" anchor="ctr">
                    <a:solidFill>
                      <a:schemeClr val="accent4">
                        <a:lumMod val="20000"/>
                        <a:lumOff val="80000"/>
                      </a:schemeClr>
                    </a:solidFill>
                  </a:tcPr>
                </a:tc>
                <a:tc>
                  <a:txBody>
                    <a:bodyPr/>
                    <a:lstStyle/>
                    <a:p>
                      <a:pPr algn="ctr"/>
                      <a:endParaRPr lang="es-ES" sz="1000" b="0">
                        <a:solidFill>
                          <a:schemeClr val="tx1"/>
                        </a:solidFill>
                      </a:endParaRPr>
                    </a:p>
                  </a:txBody>
                  <a:tcPr marL="6349" marR="6349" marT="6349" marB="0" anchor="ctr"/>
                </a:tc>
                <a:tc>
                  <a:txBody>
                    <a:bodyPr/>
                    <a:lstStyle/>
                    <a:p>
                      <a:pPr algn="ctr" fontAlgn="ctr"/>
                      <a:r>
                        <a:rPr lang="es-ES" sz="900" b="0" i="0" u="none" strike="noStrike" dirty="0">
                          <a:solidFill>
                            <a:srgbClr val="000000"/>
                          </a:solidFill>
                          <a:effectLst/>
                          <a:latin typeface="+mn-lt"/>
                        </a:rPr>
                        <a:t>126. Redondear</a:t>
                      </a:r>
                      <a:r>
                        <a:rPr lang="es-ES" sz="900" b="0" i="0" u="none" strike="noStrike" baseline="0" dirty="0">
                          <a:solidFill>
                            <a:srgbClr val="000000"/>
                          </a:solidFill>
                          <a:effectLst/>
                          <a:latin typeface="+mn-lt"/>
                        </a:rPr>
                        <a:t> números hasta 1000 a decenas y centenas.</a:t>
                      </a:r>
                      <a:endParaRPr lang="es-ES" sz="900" b="0" i="0" u="none" strike="noStrike" dirty="0">
                        <a:solidFill>
                          <a:srgbClr val="000000"/>
                        </a:solidFill>
                        <a:effectLst/>
                        <a:latin typeface="+mn-lt"/>
                      </a:endParaRPr>
                    </a:p>
                  </a:txBody>
                  <a:tcPr marL="6349" marR="6349" marT="6349" marB="0" anchor="ctr">
                    <a:solidFill>
                      <a:schemeClr val="accent4">
                        <a:lumMod val="20000"/>
                        <a:lumOff val="80000"/>
                      </a:schemeClr>
                    </a:solidFill>
                  </a:tcPr>
                </a:tc>
                <a:tc>
                  <a:txBody>
                    <a:bodyPr/>
                    <a:lstStyle/>
                    <a:p>
                      <a:pPr algn="ctr" fontAlgn="ctr"/>
                      <a:r>
                        <a:rPr lang="es-ES" sz="900" u="none" strike="noStrike" dirty="0">
                          <a:effectLst/>
                        </a:rPr>
                        <a:t>A. 2. Cantidad</a:t>
                      </a:r>
                      <a:endParaRPr lang="es-ES" sz="900" b="0" i="0" u="none" strike="noStrike" dirty="0">
                        <a:solidFill>
                          <a:srgbClr val="000000"/>
                        </a:solidFill>
                        <a:effectLst/>
                        <a:latin typeface="Calibri" panose="020F0502020204030204" pitchFamily="34" charset="0"/>
                      </a:endParaRPr>
                    </a:p>
                  </a:txBody>
                  <a:tcPr marL="2583" marR="2583" marT="2583" marB="0" anchor="ctr">
                    <a:solidFill>
                      <a:schemeClr val="accent4">
                        <a:lumMod val="20000"/>
                        <a:lumOff val="80000"/>
                      </a:schemeClr>
                    </a:solidFill>
                  </a:tcPr>
                </a:tc>
                <a:tc>
                  <a:txBody>
                    <a:bodyPr/>
                    <a:lstStyle/>
                    <a:p>
                      <a:pPr algn="ctr" fontAlgn="b"/>
                      <a:r>
                        <a:rPr lang="es-ES" sz="900" b="0" i="0" u="none" strike="noStrike" dirty="0">
                          <a:solidFill>
                            <a:srgbClr val="000000"/>
                          </a:solidFill>
                          <a:effectLst/>
                          <a:latin typeface="+mn-lt"/>
                        </a:rPr>
                        <a:t> A 2.2</a:t>
                      </a:r>
                    </a:p>
                  </a:txBody>
                  <a:tcPr marL="6349" marR="6349" marT="6349" marB="0" anchor="ctr">
                    <a:solidFill>
                      <a:schemeClr val="accent4">
                        <a:lumMod val="20000"/>
                        <a:lumOff val="80000"/>
                      </a:schemeClr>
                    </a:solidFill>
                  </a:tcPr>
                </a:tc>
                <a:tc>
                  <a:txBody>
                    <a:bodyPr/>
                    <a:lstStyle/>
                    <a:p>
                      <a:pPr algn="ctr" fontAlgn="ctr"/>
                      <a:endParaRPr lang="es-ES" sz="900" b="0" i="0" u="none" strike="noStrike">
                        <a:solidFill>
                          <a:srgbClr val="000000"/>
                        </a:solidFill>
                        <a:effectLst/>
                        <a:latin typeface="+mn-lt"/>
                      </a:endParaRPr>
                    </a:p>
                  </a:txBody>
                  <a:tcPr marL="6349" marR="6349" marT="6349" marB="0" anchor="ctr"/>
                </a:tc>
                <a:tc>
                  <a:txBody>
                    <a:bodyPr/>
                    <a:lstStyle/>
                    <a:p>
                      <a:pPr algn="ctr" fontAlgn="b"/>
                      <a:endParaRPr lang="es-ES" sz="900" b="0" i="0" u="none" strike="noStrike">
                        <a:solidFill>
                          <a:srgbClr val="000000"/>
                        </a:solidFill>
                        <a:effectLst/>
                        <a:latin typeface="+mn-lt"/>
                      </a:endParaRPr>
                    </a:p>
                  </a:txBody>
                  <a:tcPr marL="6349" marR="6349" marT="6349" marB="0" anchor="b"/>
                </a:tc>
                <a:tc>
                  <a:txBody>
                    <a:bodyPr/>
                    <a:lstStyle/>
                    <a:p>
                      <a:pPr algn="ctr" fontAlgn="ctr"/>
                      <a:endParaRPr lang="es-ES" sz="800" b="0" i="0" u="none" strike="noStrike">
                        <a:solidFill>
                          <a:schemeClr val="tx1"/>
                        </a:solidFill>
                        <a:effectLst/>
                        <a:latin typeface="+mn-lt"/>
                      </a:endParaRPr>
                    </a:p>
                  </a:txBody>
                  <a:tcPr marL="6349" marR="6349" marT="6349" marB="0" anchor="ctr"/>
                </a:tc>
                <a:extLst>
                  <a:ext uri="{0D108BD9-81ED-4DB2-BD59-A6C34878D82A}">
                    <a16:rowId xmlns:a16="http://schemas.microsoft.com/office/drawing/2014/main" val="37357148"/>
                  </a:ext>
                </a:extLst>
              </a:tr>
              <a:tr h="264858">
                <a:tc vMerge="1">
                  <a:txBody>
                    <a:bodyPr/>
                    <a:lstStyle/>
                    <a:p>
                      <a:endParaRPr lang="es-ES"/>
                    </a:p>
                  </a:txBody>
                  <a:tcPr>
                    <a:solidFill>
                      <a:srgbClr val="E7F5FA"/>
                    </a:solidFill>
                  </a:tcPr>
                </a:tc>
                <a:tc vMerge="1">
                  <a:txBody>
                    <a:bodyPr/>
                    <a:lstStyle/>
                    <a:p>
                      <a:endParaRPr lang="es-ES"/>
                    </a:p>
                  </a:txBody>
                  <a:tcPr>
                    <a:solidFill>
                      <a:srgbClr val="E7F5FA"/>
                    </a:solidFill>
                  </a:tcPr>
                </a:tc>
                <a:tc>
                  <a:txBody>
                    <a:bodyPr/>
                    <a:lstStyle/>
                    <a:p>
                      <a:pPr algn="l" fontAlgn="ctr"/>
                      <a:r>
                        <a:rPr lang="es-ES" sz="900" u="none" strike="noStrike" dirty="0">
                          <a:effectLst/>
                          <a:latin typeface="+mn-lt"/>
                        </a:rPr>
                        <a:t>Ejercicio 3</a:t>
                      </a:r>
                      <a:endParaRPr lang="es-ES" sz="900" b="0" i="0" u="none" strike="noStrike" dirty="0">
                        <a:solidFill>
                          <a:srgbClr val="000000"/>
                        </a:solidFill>
                        <a:effectLst/>
                        <a:latin typeface="+mn-lt"/>
                      </a:endParaRPr>
                    </a:p>
                  </a:txBody>
                  <a:tcPr marL="6349" marR="6349" marT="6349" marB="0" anchor="ctr">
                    <a:solidFill>
                      <a:schemeClr val="accent3">
                        <a:lumMod val="60000"/>
                        <a:lumOff val="40000"/>
                      </a:schemeClr>
                    </a:solidFill>
                  </a:tcPr>
                </a:tc>
                <a:tc>
                  <a:txBody>
                    <a:bodyPr/>
                    <a:lstStyle/>
                    <a:p>
                      <a:pPr algn="ctr" fontAlgn="ctr"/>
                      <a:endParaRPr lang="es-ES" sz="900" b="0" i="0" u="none" strike="sngStrike">
                        <a:solidFill>
                          <a:schemeClr val="tx1"/>
                        </a:solidFill>
                        <a:effectLst/>
                        <a:latin typeface="+mn-lt"/>
                      </a:endParaRPr>
                    </a:p>
                  </a:txBody>
                  <a:tcPr marL="6349" marR="6349" marT="6349" marB="0" anchor="ctr">
                    <a:solidFill>
                      <a:srgbClr val="E9EBF5"/>
                    </a:solidFill>
                  </a:tcPr>
                </a:tc>
                <a:tc>
                  <a:txBody>
                    <a:bodyPr/>
                    <a:lstStyle/>
                    <a:p>
                      <a:pPr marL="0" algn="ctr" defTabSz="914400" rtl="0" eaLnBrk="1" latinLnBrk="0" hangingPunct="1"/>
                      <a:r>
                        <a:rPr lang="es-ES" sz="1000" b="0" i="0" u="none" strike="sngStrike" kern="1200" dirty="0">
                          <a:solidFill>
                            <a:schemeClr val="tx1"/>
                          </a:solidFill>
                          <a:effectLst/>
                          <a:latin typeface="+mn-lt"/>
                          <a:ea typeface="+mn-ea"/>
                          <a:cs typeface="+mn-cs"/>
                        </a:rPr>
                        <a:t>x</a:t>
                      </a:r>
                    </a:p>
                  </a:txBody>
                  <a:tcPr marL="6349" marR="6349" marT="6349" marB="0" anchor="ctr">
                    <a:solidFill>
                      <a:schemeClr val="accent3">
                        <a:lumMod val="60000"/>
                        <a:lumOff val="40000"/>
                      </a:schemeClr>
                    </a:solidFill>
                  </a:tcPr>
                </a:tc>
                <a:tc>
                  <a:txBody>
                    <a:bodyPr/>
                    <a:lstStyle/>
                    <a:p>
                      <a:pPr marL="0" algn="ctr" rtl="0" eaLnBrk="1" fontAlgn="ctr" latinLnBrk="0" hangingPunct="1"/>
                      <a:r>
                        <a:rPr lang="es-ES" sz="900" u="none" strike="noStrike" kern="1200" dirty="0">
                          <a:solidFill>
                            <a:schemeClr val="dk1"/>
                          </a:solidFill>
                          <a:effectLst/>
                          <a:latin typeface="+mn-lt"/>
                          <a:ea typeface="+mn-ea"/>
                          <a:cs typeface="+mn-cs"/>
                        </a:rPr>
                        <a:t>956. 2.2.  Obtener posibles soluciones de un problema siguiendo alguna estrategia conocida.</a:t>
                      </a:r>
                    </a:p>
                  </a:txBody>
                  <a:tcPr marL="5183" marR="5183" marT="5183" marB="0" anchor="ctr">
                    <a:solidFill>
                      <a:schemeClr val="accent3">
                        <a:lumMod val="60000"/>
                        <a:lumOff val="40000"/>
                      </a:schemeClr>
                    </a:solidFill>
                  </a:tcPr>
                </a:tc>
                <a:tc>
                  <a:txBody>
                    <a:bodyPr/>
                    <a:lstStyle/>
                    <a:p>
                      <a:pPr marL="0" algn="ctr" defTabSz="914400" rtl="0" eaLnBrk="1" fontAlgn="ctr" latinLnBrk="0" hangingPunct="1"/>
                      <a:endParaRPr lang="es-ES" sz="800" u="none" strike="noStrike" kern="1200">
                        <a:solidFill>
                          <a:schemeClr val="dk1"/>
                        </a:solidFill>
                        <a:effectLst/>
                        <a:latin typeface="+mn-lt"/>
                        <a:ea typeface="+mn-ea"/>
                        <a:cs typeface="+mn-cs"/>
                      </a:endParaRPr>
                    </a:p>
                  </a:txBody>
                  <a:tcPr marL="5183" marR="5183" marT="5183" marB="0" anchor="b">
                    <a:solidFill>
                      <a:srgbClr val="E9EBF5"/>
                    </a:solidFill>
                  </a:tcPr>
                </a:tc>
                <a:tc>
                  <a:txBody>
                    <a:bodyPr/>
                    <a:lstStyle/>
                    <a:p>
                      <a:pPr marL="0" algn="ctr" defTabSz="914400" rtl="0" eaLnBrk="1" fontAlgn="ctr" latinLnBrk="0" hangingPunct="1"/>
                      <a:endParaRPr lang="es-ES" sz="800" u="none" strike="noStrike" kern="1200">
                        <a:solidFill>
                          <a:schemeClr val="dk1"/>
                        </a:solidFill>
                        <a:effectLst/>
                        <a:latin typeface="+mn-lt"/>
                        <a:ea typeface="+mn-ea"/>
                        <a:cs typeface="+mn-cs"/>
                      </a:endParaRPr>
                    </a:p>
                  </a:txBody>
                  <a:tcPr marL="5183" marR="5183" marT="5183" marB="0" anchor="ctr">
                    <a:solidFill>
                      <a:srgbClr val="E9EBF5"/>
                    </a:solidFill>
                  </a:tcPr>
                </a:tc>
                <a:tc>
                  <a:txBody>
                    <a:bodyPr/>
                    <a:lstStyle/>
                    <a:p>
                      <a:pPr marL="0" algn="ctr" defTabSz="914400" rtl="0" eaLnBrk="1" fontAlgn="ctr" latinLnBrk="0" hangingPunct="1"/>
                      <a:r>
                        <a:rPr lang="es-ES" sz="900" u="none" strike="noStrike" kern="1200" dirty="0">
                          <a:solidFill>
                            <a:schemeClr val="dk1"/>
                          </a:solidFill>
                          <a:effectLst/>
                          <a:latin typeface="+mn-lt"/>
                          <a:ea typeface="+mn-ea"/>
                          <a:cs typeface="+mn-cs"/>
                        </a:rPr>
                        <a:t>C.E. 2.2</a:t>
                      </a:r>
                    </a:p>
                  </a:txBody>
                  <a:tcPr marL="5183" marR="5183" marT="5183" marB="0" anchor="ctr">
                    <a:solidFill>
                      <a:schemeClr val="accent3">
                        <a:lumMod val="60000"/>
                        <a:lumOff val="40000"/>
                      </a:schemeClr>
                    </a:solidFill>
                  </a:tcPr>
                </a:tc>
                <a:tc>
                  <a:txBody>
                    <a:bodyPr/>
                    <a:lstStyle/>
                    <a:p>
                      <a:pPr marL="0" algn="ctr" defTabSz="914400" rtl="0" eaLnBrk="1" fontAlgn="ctr" latinLnBrk="0" hangingPunct="1"/>
                      <a:r>
                        <a:rPr lang="es-ES" sz="900" u="none" strike="noStrike" kern="1200" dirty="0">
                          <a:solidFill>
                            <a:schemeClr val="dk1"/>
                          </a:solidFill>
                          <a:effectLst/>
                          <a:latin typeface="+mn-lt"/>
                          <a:ea typeface="+mn-ea"/>
                          <a:cs typeface="+mn-cs"/>
                        </a:rPr>
                        <a:t>2. Resolver situaciones problematizadas, aplicando diferentes técnicas, estrategias y formas de razonamiento...</a:t>
                      </a:r>
                    </a:p>
                  </a:txBody>
                  <a:tcPr marL="5183" marR="5183" marT="5183" marB="0" anchor="ctr">
                    <a:solidFill>
                      <a:schemeClr val="accent3">
                        <a:lumMod val="60000"/>
                        <a:lumOff val="40000"/>
                      </a:schemeClr>
                    </a:solidFill>
                  </a:tcPr>
                </a:tc>
                <a:tc>
                  <a:txBody>
                    <a:bodyPr/>
                    <a:lstStyle/>
                    <a:p>
                      <a:pPr marL="0" algn="ctr" defTabSz="914400" rtl="0" eaLnBrk="1" fontAlgn="ctr" latinLnBrk="0" hangingPunct="1"/>
                      <a:r>
                        <a:rPr lang="pt-BR" sz="800" b="0" i="0" u="none" strike="noStrike" dirty="0">
                          <a:solidFill>
                            <a:schemeClr val="tx1"/>
                          </a:solidFill>
                          <a:effectLst/>
                          <a:latin typeface="Calibri"/>
                          <a:ea typeface="Times New Roman" panose="02020603050405020304" pitchFamily="18" charset="0"/>
                          <a:cs typeface="Calibri"/>
                        </a:rPr>
                        <a:t>STEM1, STEM2, CPSAA4, CPSAA5, CE3.</a:t>
                      </a:r>
                    </a:p>
                  </a:txBody>
                  <a:tcPr marL="5183" marR="5183" marT="5183" marB="0" anchor="ctr">
                    <a:solidFill>
                      <a:schemeClr val="accent3">
                        <a:lumMod val="60000"/>
                        <a:lumOff val="40000"/>
                      </a:schemeClr>
                    </a:solidFill>
                  </a:tcPr>
                </a:tc>
                <a:extLst>
                  <a:ext uri="{0D108BD9-81ED-4DB2-BD59-A6C34878D82A}">
                    <a16:rowId xmlns:a16="http://schemas.microsoft.com/office/drawing/2014/main" val="1648092575"/>
                  </a:ext>
                </a:extLst>
              </a:tr>
            </a:tbl>
          </a:graphicData>
        </a:graphic>
      </p:graphicFrame>
      <p:graphicFrame>
        <p:nvGraphicFramePr>
          <p:cNvPr id="4" name="Tabla 3">
            <a:extLst>
              <a:ext uri="{FF2B5EF4-FFF2-40B4-BE49-F238E27FC236}">
                <a16:creationId xmlns:a16="http://schemas.microsoft.com/office/drawing/2014/main" id="{2C85F843-0955-E753-6483-E5C98A65714E}"/>
              </a:ext>
            </a:extLst>
          </p:cNvPr>
          <p:cNvGraphicFramePr>
            <a:graphicFrameLocks noGrp="1"/>
          </p:cNvGraphicFramePr>
          <p:nvPr>
            <p:extLst>
              <p:ext uri="{D42A27DB-BD31-4B8C-83A1-F6EECF244321}">
                <p14:modId xmlns:p14="http://schemas.microsoft.com/office/powerpoint/2010/main" val="637728060"/>
              </p:ext>
            </p:extLst>
          </p:nvPr>
        </p:nvGraphicFramePr>
        <p:xfrm>
          <a:off x="2514298" y="541507"/>
          <a:ext cx="7352091" cy="282000"/>
        </p:xfrm>
        <a:graphic>
          <a:graphicData uri="http://schemas.openxmlformats.org/drawingml/2006/table">
            <a:tbl>
              <a:tblPr firstRow="1" bandRow="1">
                <a:solidFill>
                  <a:srgbClr val="34A3D7">
                    <a:alpha val="89804"/>
                  </a:srgbClr>
                </a:solidFill>
                <a:tableStyleId>{5C22544A-7EE6-4342-B048-85BDC9FD1C3A}</a:tableStyleId>
              </a:tblPr>
              <a:tblGrid>
                <a:gridCol w="747206">
                  <a:extLst>
                    <a:ext uri="{9D8B030D-6E8A-4147-A177-3AD203B41FA5}">
                      <a16:colId xmlns:a16="http://schemas.microsoft.com/office/drawing/2014/main" val="2609070057"/>
                    </a:ext>
                  </a:extLst>
                </a:gridCol>
                <a:gridCol w="676340">
                  <a:extLst>
                    <a:ext uri="{9D8B030D-6E8A-4147-A177-3AD203B41FA5}">
                      <a16:colId xmlns:a16="http://schemas.microsoft.com/office/drawing/2014/main" val="1649306208"/>
                    </a:ext>
                  </a:extLst>
                </a:gridCol>
                <a:gridCol w="665772">
                  <a:extLst>
                    <a:ext uri="{9D8B030D-6E8A-4147-A177-3AD203B41FA5}">
                      <a16:colId xmlns:a16="http://schemas.microsoft.com/office/drawing/2014/main" val="898289322"/>
                    </a:ext>
                  </a:extLst>
                </a:gridCol>
                <a:gridCol w="528391">
                  <a:extLst>
                    <a:ext uri="{9D8B030D-6E8A-4147-A177-3AD203B41FA5}">
                      <a16:colId xmlns:a16="http://schemas.microsoft.com/office/drawing/2014/main" val="2289679965"/>
                    </a:ext>
                  </a:extLst>
                </a:gridCol>
                <a:gridCol w="602366">
                  <a:extLst>
                    <a:ext uri="{9D8B030D-6E8A-4147-A177-3AD203B41FA5}">
                      <a16:colId xmlns:a16="http://schemas.microsoft.com/office/drawing/2014/main" val="1197422144"/>
                    </a:ext>
                  </a:extLst>
                </a:gridCol>
                <a:gridCol w="739747">
                  <a:extLst>
                    <a:ext uri="{9D8B030D-6E8A-4147-A177-3AD203B41FA5}">
                      <a16:colId xmlns:a16="http://schemas.microsoft.com/office/drawing/2014/main" val="3371118360"/>
                    </a:ext>
                  </a:extLst>
                </a:gridCol>
                <a:gridCol w="760883">
                  <a:extLst>
                    <a:ext uri="{9D8B030D-6E8A-4147-A177-3AD203B41FA5}">
                      <a16:colId xmlns:a16="http://schemas.microsoft.com/office/drawing/2014/main" val="377946607"/>
                    </a:ext>
                  </a:extLst>
                </a:gridCol>
                <a:gridCol w="908832">
                  <a:extLst>
                    <a:ext uri="{9D8B030D-6E8A-4147-A177-3AD203B41FA5}">
                      <a16:colId xmlns:a16="http://schemas.microsoft.com/office/drawing/2014/main" val="2804903395"/>
                    </a:ext>
                  </a:extLst>
                </a:gridCol>
                <a:gridCol w="834857">
                  <a:extLst>
                    <a:ext uri="{9D8B030D-6E8A-4147-A177-3AD203B41FA5}">
                      <a16:colId xmlns:a16="http://schemas.microsoft.com/office/drawing/2014/main" val="1919728735"/>
                    </a:ext>
                  </a:extLst>
                </a:gridCol>
                <a:gridCol w="887697">
                  <a:extLst>
                    <a:ext uri="{9D8B030D-6E8A-4147-A177-3AD203B41FA5}">
                      <a16:colId xmlns:a16="http://schemas.microsoft.com/office/drawing/2014/main" val="2566579587"/>
                    </a:ext>
                  </a:extLst>
                </a:gridCol>
              </a:tblGrid>
              <a:tr h="277537">
                <a:tc>
                  <a:txBody>
                    <a:bodyPr/>
                    <a:lstStyle/>
                    <a:p>
                      <a:pPr marL="0" marR="0" lvl="0" indent="0" algn="ctr" defTabSz="1007943" rtl="0" eaLnBrk="1" fontAlgn="auto" latinLnBrk="0" hangingPunct="1">
                        <a:lnSpc>
                          <a:spcPct val="100000"/>
                        </a:lnSpc>
                        <a:spcBef>
                          <a:spcPts val="0"/>
                        </a:spcBef>
                        <a:spcAft>
                          <a:spcPts val="0"/>
                        </a:spcAft>
                        <a:buClrTx/>
                        <a:buSzTx/>
                        <a:buFontTx/>
                        <a:buNone/>
                        <a:tabLst/>
                        <a:defRPr/>
                      </a:pPr>
                      <a:r>
                        <a:rPr lang="es-ES_tradnl" sz="1000" b="1" kern="1200" noProof="0">
                          <a:solidFill>
                            <a:srgbClr val="009ED0"/>
                          </a:solidFill>
                          <a:latin typeface="ABeZeh" pitchFamily="2" charset="0"/>
                          <a:ea typeface="ABeZeh" pitchFamily="2" charset="0"/>
                          <a:cs typeface="+mn-cs"/>
                        </a:rPr>
                        <a:t>SEPT</a:t>
                      </a:r>
                      <a:endParaRPr lang="es-ES_tradnl" sz="1000" noProof="0">
                        <a:latin typeface="ABeZeh" pitchFamily="2" charset="0"/>
                        <a:ea typeface="ABeZeh" pitchFamily="2" charset="0"/>
                      </a:endParaRPr>
                    </a:p>
                  </a:txBody>
                  <a:tcPr marL="108000" marR="108000" marT="64800" marB="64800" anchor="ctr">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chemeClr val="accent1">
                        <a:lumMod val="40000"/>
                        <a:lumOff val="60000"/>
                      </a:schemeClr>
                    </a:solidFill>
                  </a:tcPr>
                </a:tc>
                <a:tc>
                  <a:txBody>
                    <a:bodyPr/>
                    <a:lstStyle/>
                    <a:p>
                      <a:pPr marL="0" marR="0" lvl="0" indent="0" algn="ctr" defTabSz="1007943" rtl="0" eaLnBrk="1" fontAlgn="auto" latinLnBrk="0" hangingPunct="1">
                        <a:lnSpc>
                          <a:spcPct val="100000"/>
                        </a:lnSpc>
                        <a:spcBef>
                          <a:spcPts val="0"/>
                        </a:spcBef>
                        <a:spcAft>
                          <a:spcPts val="0"/>
                        </a:spcAft>
                        <a:buClrTx/>
                        <a:buSzTx/>
                        <a:buFontTx/>
                        <a:buNone/>
                        <a:tabLst/>
                        <a:defRPr/>
                      </a:pPr>
                      <a:r>
                        <a:rPr lang="es-ES_tradnl" sz="1000" b="1" kern="1200" noProof="0">
                          <a:solidFill>
                            <a:srgbClr val="009ED0"/>
                          </a:solidFill>
                          <a:latin typeface="ABeZeh" pitchFamily="2" charset="0"/>
                          <a:ea typeface="ABeZeh" pitchFamily="2" charset="0"/>
                          <a:cs typeface="+mn-cs"/>
                        </a:rPr>
                        <a:t>OCT</a:t>
                      </a:r>
                    </a:p>
                  </a:txBody>
                  <a:tcPr marL="108000" marR="108000" marT="64800" marB="648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chemeClr val="accent1">
                        <a:lumMod val="40000"/>
                        <a:lumOff val="60000"/>
                      </a:schemeClr>
                    </a:solidFill>
                  </a:tcPr>
                </a:tc>
                <a:tc>
                  <a:txBody>
                    <a:bodyPr/>
                    <a:lstStyle/>
                    <a:p>
                      <a:pPr algn="ctr"/>
                      <a:r>
                        <a:rPr lang="es-ES_tradnl" sz="1000" noProof="0">
                          <a:solidFill>
                            <a:srgbClr val="009ED0"/>
                          </a:solidFill>
                          <a:latin typeface="ABeZeh" pitchFamily="2" charset="0"/>
                          <a:ea typeface="ABeZeh" pitchFamily="2" charset="0"/>
                        </a:rPr>
                        <a:t>NOV</a:t>
                      </a:r>
                    </a:p>
                  </a:txBody>
                  <a:tcPr marL="108000" marR="108000" marT="64800" marB="648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E7F5FA"/>
                    </a:solidFill>
                  </a:tcPr>
                </a:tc>
                <a:tc>
                  <a:txBody>
                    <a:bodyPr/>
                    <a:lstStyle/>
                    <a:p>
                      <a:pPr algn="ctr"/>
                      <a:r>
                        <a:rPr lang="es-ES_tradnl" sz="1000" noProof="0">
                          <a:solidFill>
                            <a:srgbClr val="009ED0"/>
                          </a:solidFill>
                          <a:latin typeface="ABeZeh" pitchFamily="2" charset="0"/>
                          <a:ea typeface="ABeZeh" pitchFamily="2" charset="0"/>
                        </a:rPr>
                        <a:t>DIC</a:t>
                      </a:r>
                    </a:p>
                  </a:txBody>
                  <a:tcPr marL="108000" marR="108000" marT="64800" marB="648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E7F5FA"/>
                    </a:solidFill>
                  </a:tcPr>
                </a:tc>
                <a:tc>
                  <a:txBody>
                    <a:bodyPr/>
                    <a:lstStyle/>
                    <a:p>
                      <a:pPr algn="ctr"/>
                      <a:r>
                        <a:rPr lang="es-ES_tradnl" sz="1000" noProof="0">
                          <a:solidFill>
                            <a:srgbClr val="009ED0"/>
                          </a:solidFill>
                          <a:latin typeface="ABeZeh" pitchFamily="2" charset="0"/>
                          <a:ea typeface="ABeZeh" pitchFamily="2" charset="0"/>
                        </a:rPr>
                        <a:t>ENE</a:t>
                      </a:r>
                    </a:p>
                  </a:txBody>
                  <a:tcPr marL="108000" marR="108000" marT="64800" marB="648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E7F5FA"/>
                    </a:solidFill>
                  </a:tcPr>
                </a:tc>
                <a:tc>
                  <a:txBody>
                    <a:bodyPr/>
                    <a:lstStyle/>
                    <a:p>
                      <a:pPr algn="ctr"/>
                      <a:r>
                        <a:rPr lang="es-ES_tradnl" sz="1000" noProof="0">
                          <a:solidFill>
                            <a:srgbClr val="009ED0"/>
                          </a:solidFill>
                          <a:latin typeface="ABeZeh" pitchFamily="2" charset="0"/>
                          <a:ea typeface="ABeZeh" pitchFamily="2" charset="0"/>
                        </a:rPr>
                        <a:t>FEB</a:t>
                      </a:r>
                    </a:p>
                  </a:txBody>
                  <a:tcPr marL="108000" marR="108000" marT="64800" marB="648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E7F5FA"/>
                    </a:solidFill>
                  </a:tcPr>
                </a:tc>
                <a:tc>
                  <a:txBody>
                    <a:bodyPr/>
                    <a:lstStyle/>
                    <a:p>
                      <a:pPr algn="ctr"/>
                      <a:r>
                        <a:rPr lang="es-ES_tradnl" sz="1000" noProof="0">
                          <a:solidFill>
                            <a:srgbClr val="009ED0"/>
                          </a:solidFill>
                          <a:latin typeface="ABeZeh" pitchFamily="2" charset="0"/>
                          <a:ea typeface="ABeZeh" pitchFamily="2" charset="0"/>
                        </a:rPr>
                        <a:t>MAR</a:t>
                      </a:r>
                    </a:p>
                  </a:txBody>
                  <a:tcPr marL="108000" marR="108000" marT="64800" marB="648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E7F5FA"/>
                    </a:solidFill>
                  </a:tcPr>
                </a:tc>
                <a:tc>
                  <a:txBody>
                    <a:bodyPr/>
                    <a:lstStyle/>
                    <a:p>
                      <a:pPr algn="ctr"/>
                      <a:r>
                        <a:rPr lang="es-ES_tradnl" sz="1000" noProof="0">
                          <a:solidFill>
                            <a:srgbClr val="009ED0"/>
                          </a:solidFill>
                          <a:latin typeface="ABeZeh" pitchFamily="2" charset="0"/>
                          <a:ea typeface="ABeZeh" pitchFamily="2" charset="0"/>
                        </a:rPr>
                        <a:t>ABR</a:t>
                      </a:r>
                    </a:p>
                  </a:txBody>
                  <a:tcPr marL="108000" marR="108000" marT="64800" marB="648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E7F5FA"/>
                    </a:solidFill>
                  </a:tcPr>
                </a:tc>
                <a:tc>
                  <a:txBody>
                    <a:bodyPr/>
                    <a:lstStyle/>
                    <a:p>
                      <a:pPr algn="ctr"/>
                      <a:r>
                        <a:rPr lang="es-ES_tradnl" sz="1000" noProof="0">
                          <a:solidFill>
                            <a:srgbClr val="009ED0"/>
                          </a:solidFill>
                          <a:latin typeface="ABeZeh" pitchFamily="2" charset="0"/>
                          <a:ea typeface="ABeZeh" pitchFamily="2" charset="0"/>
                        </a:rPr>
                        <a:t>MAYO</a:t>
                      </a:r>
                    </a:p>
                  </a:txBody>
                  <a:tcPr marL="108000" marR="108000" marT="64800" marB="648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E7F5FA"/>
                    </a:solidFill>
                  </a:tcPr>
                </a:tc>
                <a:tc>
                  <a:txBody>
                    <a:bodyPr/>
                    <a:lstStyle/>
                    <a:p>
                      <a:pPr algn="ctr"/>
                      <a:r>
                        <a:rPr lang="es-ES_tradnl" sz="1000" noProof="0">
                          <a:solidFill>
                            <a:srgbClr val="009ED0"/>
                          </a:solidFill>
                          <a:latin typeface="ABeZeh" pitchFamily="2" charset="0"/>
                          <a:ea typeface="ABeZeh" pitchFamily="2" charset="0"/>
                        </a:rPr>
                        <a:t>JUN</a:t>
                      </a:r>
                    </a:p>
                  </a:txBody>
                  <a:tcPr marL="108000" marR="108000" marT="64800" marB="648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E7F5FA"/>
                    </a:solidFill>
                  </a:tcPr>
                </a:tc>
                <a:extLst>
                  <a:ext uri="{0D108BD9-81ED-4DB2-BD59-A6C34878D82A}">
                    <a16:rowId xmlns:a16="http://schemas.microsoft.com/office/drawing/2014/main" val="2763961443"/>
                  </a:ext>
                </a:extLst>
              </a:tr>
            </a:tbl>
          </a:graphicData>
        </a:graphic>
      </p:graphicFrame>
      <p:sp>
        <p:nvSpPr>
          <p:cNvPr id="9" name="Ondertitel 2">
            <a:extLst>
              <a:ext uri="{FF2B5EF4-FFF2-40B4-BE49-F238E27FC236}">
                <a16:creationId xmlns:a16="http://schemas.microsoft.com/office/drawing/2014/main" id="{2520139A-6A55-E672-2D73-D9ED726BFEAF}"/>
              </a:ext>
            </a:extLst>
          </p:cNvPr>
          <p:cNvSpPr txBox="1">
            <a:spLocks/>
          </p:cNvSpPr>
          <p:nvPr/>
        </p:nvSpPr>
        <p:spPr>
          <a:xfrm>
            <a:off x="841635" y="35858"/>
            <a:ext cx="10928803" cy="480059"/>
          </a:xfrm>
          <a:prstGeom prst="rect">
            <a:avLst/>
          </a:prstGeom>
        </p:spPr>
        <p:txBody>
          <a:bodyPr vert="horz" lIns="129326" tIns="64663" rIns="129326" bIns="64663" rtlCol="0" anchor="t">
            <a:noAutofit/>
          </a:bodyPr>
          <a:lstStyle>
            <a:lvl1pPr marL="0" indent="0" algn="ctr" defTabSz="755934" rtl="0" eaLnBrk="1" latinLnBrk="0" hangingPunct="1">
              <a:lnSpc>
                <a:spcPct val="90000"/>
              </a:lnSpc>
              <a:spcBef>
                <a:spcPts val="827"/>
              </a:spcBef>
              <a:buFont typeface="Arial" panose="020B0604020202020204" pitchFamily="34" charset="0"/>
              <a:buNone/>
              <a:defRPr sz="1984" kern="1200">
                <a:solidFill>
                  <a:schemeClr val="tx1"/>
                </a:solidFill>
                <a:latin typeface="+mn-lt"/>
                <a:ea typeface="+mn-ea"/>
                <a:cs typeface="+mn-cs"/>
              </a:defRPr>
            </a:lvl1pPr>
            <a:lvl2pPr marL="377967" indent="0" algn="ctr" defTabSz="755934" rtl="0" eaLnBrk="1" latinLnBrk="0" hangingPunct="1">
              <a:lnSpc>
                <a:spcPct val="90000"/>
              </a:lnSpc>
              <a:spcBef>
                <a:spcPts val="413"/>
              </a:spcBef>
              <a:buFont typeface="Arial" panose="020B0604020202020204" pitchFamily="34" charset="0"/>
              <a:buNone/>
              <a:defRPr sz="1653" kern="1200">
                <a:solidFill>
                  <a:schemeClr val="tx1"/>
                </a:solidFill>
                <a:latin typeface="+mn-lt"/>
                <a:ea typeface="+mn-ea"/>
                <a:cs typeface="+mn-cs"/>
              </a:defRPr>
            </a:lvl2pPr>
            <a:lvl3pPr marL="755934" indent="0" algn="ctr" defTabSz="755934" rtl="0" eaLnBrk="1" latinLnBrk="0" hangingPunct="1">
              <a:lnSpc>
                <a:spcPct val="90000"/>
              </a:lnSpc>
              <a:spcBef>
                <a:spcPts val="413"/>
              </a:spcBef>
              <a:buFont typeface="Arial" panose="020B0604020202020204" pitchFamily="34" charset="0"/>
              <a:buNone/>
              <a:defRPr sz="1488" kern="1200">
                <a:solidFill>
                  <a:schemeClr val="tx1"/>
                </a:solidFill>
                <a:latin typeface="+mn-lt"/>
                <a:ea typeface="+mn-ea"/>
                <a:cs typeface="+mn-cs"/>
              </a:defRPr>
            </a:lvl3pPr>
            <a:lvl4pPr marL="1133902"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4pPr>
            <a:lvl5pPr marL="1511869"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5pPr>
            <a:lvl6pPr marL="1889836"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6pPr>
            <a:lvl7pPr marL="2267803"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7pPr>
            <a:lvl8pPr marL="2645771"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8pPr>
            <a:lvl9pPr marL="3023738"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9pPr>
          </a:lstStyle>
          <a:p>
            <a:pPr lvl="0" algn="l" defTabSz="457200">
              <a:lnSpc>
                <a:spcPct val="100000"/>
              </a:lnSpc>
              <a:spcBef>
                <a:spcPts val="0"/>
              </a:spcBef>
              <a:defRPr/>
            </a:pPr>
            <a:r>
              <a:rPr lang="es-ES_tradnl" sz="1800" b="1">
                <a:solidFill>
                  <a:srgbClr val="009ED0"/>
                </a:solidFill>
                <a:latin typeface="ABeZeh"/>
                <a:ea typeface="ABeZeh" pitchFamily="2" charset="0"/>
              </a:rPr>
              <a:t>3º Pr</a:t>
            </a:r>
            <a:r>
              <a:rPr lang="es-ES_tradnl" sz="1800" b="1">
                <a:solidFill>
                  <a:srgbClr val="00B0F0"/>
                </a:solidFill>
                <a:latin typeface="ABeZeh"/>
                <a:ea typeface="ABeZeh" pitchFamily="2" charset="0"/>
              </a:rPr>
              <a:t>og</a:t>
            </a:r>
            <a:r>
              <a:rPr lang="es-ES_tradnl" sz="1800" b="1">
                <a:solidFill>
                  <a:srgbClr val="009ED0"/>
                </a:solidFill>
                <a:latin typeface="ABeZeh"/>
                <a:ea typeface="ABeZeh" pitchFamily="2" charset="0"/>
              </a:rPr>
              <a:t>ramación </a:t>
            </a:r>
            <a:r>
              <a:rPr lang="es-ES_tradnl" sz="2400" b="1">
                <a:solidFill>
                  <a:srgbClr val="009ED0"/>
                </a:solidFill>
                <a:latin typeface="ABeZeh"/>
                <a:ea typeface="ABeZeh" pitchFamily="2" charset="0"/>
              </a:rPr>
              <a:t>			                     	</a:t>
            </a:r>
            <a:r>
              <a:rPr lang="es-ES_tradnl" sz="1800" b="1">
                <a:solidFill>
                  <a:srgbClr val="009ED0"/>
                </a:solidFill>
                <a:latin typeface="ABeZeh"/>
                <a:ea typeface="ABeZeh" pitchFamily="2" charset="0"/>
              </a:rPr>
              <a:t>Unidad 1</a:t>
            </a:r>
            <a:r>
              <a:rPr lang="es-ES_tradnl" sz="2400" b="1">
                <a:solidFill>
                  <a:srgbClr val="FF0000"/>
                </a:solidFill>
                <a:latin typeface="ABeZeh"/>
                <a:ea typeface="ABeZeh" pitchFamily="2" charset="0"/>
              </a:rPr>
              <a:t>  </a:t>
            </a:r>
            <a:r>
              <a:rPr lang="es-ES_tradnl" sz="2400" b="1">
                <a:solidFill>
                  <a:srgbClr val="009ED0"/>
                </a:solidFill>
                <a:latin typeface="ABeZeh"/>
                <a:ea typeface="ABeZeh" pitchFamily="2" charset="0"/>
              </a:rPr>
              <a:t>                                </a:t>
            </a:r>
            <a:r>
              <a:rPr lang="es-ES" sz="1000" b="1">
                <a:solidFill>
                  <a:srgbClr val="009ED0"/>
                </a:solidFill>
                <a:latin typeface="ABeZeh"/>
              </a:rPr>
              <a:t>Duración</a:t>
            </a:r>
            <a:r>
              <a:rPr kumimoji="0" lang="es-ES" sz="1000" b="0" i="0" u="none" strike="noStrike" kern="1200" cap="none" spc="0" normalizeH="0" baseline="0" noProof="0">
                <a:ln>
                  <a:noFill/>
                </a:ln>
                <a:solidFill>
                  <a:srgbClr val="333333"/>
                </a:solidFill>
                <a:effectLst/>
                <a:uLnTx/>
                <a:uFillTx/>
                <a:latin typeface="ABeZeh" pitchFamily="2" charset="0"/>
                <a:ea typeface="ABeZeh" pitchFamily="2" charset="0"/>
                <a:cs typeface="+mn-cs"/>
              </a:rPr>
              <a:t>: </a:t>
            </a:r>
            <a:r>
              <a:rPr lang="es-ES" sz="1000">
                <a:solidFill>
                  <a:srgbClr val="333333"/>
                </a:solidFill>
                <a:latin typeface="ABeZeh" pitchFamily="2" charset="0"/>
                <a:ea typeface="ABeZeh" pitchFamily="2" charset="0"/>
              </a:rPr>
              <a:t> </a:t>
            </a:r>
            <a:r>
              <a:rPr lang="es-ES" sz="1000" b="1">
                <a:solidFill>
                  <a:srgbClr val="009ED0"/>
                </a:solidFill>
                <a:latin typeface="ABeZeh"/>
              </a:rPr>
              <a:t>8-11 sesiones </a:t>
            </a:r>
            <a:endParaRPr lang="es-ES_tradnl" sz="1000" b="1">
              <a:solidFill>
                <a:srgbClr val="009ED0"/>
              </a:solidFill>
              <a:latin typeface="ABeZeh"/>
            </a:endParaRPr>
          </a:p>
        </p:txBody>
      </p:sp>
      <p:pic>
        <p:nvPicPr>
          <p:cNvPr id="11" name="Afbeelding 16">
            <a:extLst>
              <a:ext uri="{FF2B5EF4-FFF2-40B4-BE49-F238E27FC236}">
                <a16:creationId xmlns:a16="http://schemas.microsoft.com/office/drawing/2014/main" id="{F17C08DD-ADF5-066A-CAC0-E8E7D74D762A}"/>
              </a:ext>
            </a:extLst>
          </p:cNvPr>
          <p:cNvPicPr>
            <a:picLocks noChangeAspect="1"/>
          </p:cNvPicPr>
          <p:nvPr/>
        </p:nvPicPr>
        <p:blipFill>
          <a:blip r:embed="rId2"/>
          <a:stretch>
            <a:fillRect/>
          </a:stretch>
        </p:blipFill>
        <p:spPr>
          <a:xfrm>
            <a:off x="10907919" y="6606245"/>
            <a:ext cx="804656" cy="227691"/>
          </a:xfrm>
          <a:prstGeom prst="rect">
            <a:avLst/>
          </a:prstGeom>
        </p:spPr>
      </p:pic>
    </p:spTree>
    <p:extLst>
      <p:ext uri="{BB962C8B-B14F-4D97-AF65-F5344CB8AC3E}">
        <p14:creationId xmlns:p14="http://schemas.microsoft.com/office/powerpoint/2010/main" val="4246496678"/>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o" ma:contentTypeID="0x0101004F7EBB4031B73F4589B29962719C5DF5" ma:contentTypeVersion="17" ma:contentTypeDescription="Crear nuevo documento." ma:contentTypeScope="" ma:versionID="832bbea41d5ced11d6f7cf65b8bcd08e">
  <xsd:schema xmlns:xsd="http://www.w3.org/2001/XMLSchema" xmlns:xs="http://www.w3.org/2001/XMLSchema" xmlns:p="http://schemas.microsoft.com/office/2006/metadata/properties" xmlns:ns2="f0ce2327-97fb-4dfc-a980-285cacb0ad39" xmlns:ns3="4df41d69-8cf9-497b-ae8f-b424b063cd22" targetNamespace="http://schemas.microsoft.com/office/2006/metadata/properties" ma:root="true" ma:fieldsID="a4fdee71dfe44027e09985fb67d21b83" ns2:_="" ns3:_="">
    <xsd:import namespace="f0ce2327-97fb-4dfc-a980-285cacb0ad39"/>
    <xsd:import namespace="4df41d69-8cf9-497b-ae8f-b424b063cd22"/>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KeyPoints" minOccurs="0"/>
                <xsd:element ref="ns3:MediaServiceKeyPoints"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MediaServiceLocation" minOccurs="0"/>
                <xsd:element ref="ns3:lcf76f155ced4ddcb4097134ff3c332f" minOccurs="0"/>
                <xsd:element ref="ns2:TaxCatchAll" minOccurs="0"/>
                <xsd:element ref="ns3:MediaLengthInSeconds" minOccurs="0"/>
                <xsd:element ref="ns3: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0ce2327-97fb-4dfc-a980-285cacb0ad39" elementFormDefault="qualified">
    <xsd:import namespace="http://schemas.microsoft.com/office/2006/documentManagement/types"/>
    <xsd:import namespace="http://schemas.microsoft.com/office/infopath/2007/PartnerControls"/>
    <xsd:element name="SharedWithUsers" ma:index="8" nillable="true" ma:displayName="Compartido c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Detalles de uso compartido" ma:internalName="SharedWithDetails" ma:readOnly="true">
      <xsd:simpleType>
        <xsd:restriction base="dms:Note">
          <xsd:maxLength value="255"/>
        </xsd:restriction>
      </xsd:simpleType>
    </xsd:element>
    <xsd:element name="TaxCatchAll" ma:index="22" nillable="true" ma:displayName="Taxonomy Catch All Column" ma:hidden="true" ma:list="{39386b66-05f6-4b58-b0f9-d397fff95a06}" ma:internalName="TaxCatchAll" ma:showField="CatchAllData" ma:web="f0ce2327-97fb-4dfc-a980-285cacb0ad39">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4df41d69-8cf9-497b-ae8f-b424b063cd22"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lcf76f155ced4ddcb4097134ff3c332f" ma:index="21" nillable="true" ma:taxonomy="true" ma:internalName="lcf76f155ced4ddcb4097134ff3c332f" ma:taxonomyFieldName="MediaServiceImageTags" ma:displayName="Etiquetas de imagen" ma:readOnly="false" ma:fieldId="{5cf76f15-5ced-4ddc-b409-7134ff3c332f}" ma:taxonomyMulti="true" ma:sspId="24c5036f-2e3b-404d-80b7-6eb4f916b1bd" ma:termSetId="09814cd3-568e-fe90-9814-8d621ff8fb84" ma:anchorId="fba54fb3-c3e1-fe81-a776-ca4b69148c4d" ma:open="true" ma:isKeyword="false">
      <xsd:complexType>
        <xsd:sequence>
          <xsd:element ref="pc:Terms" minOccurs="0" maxOccurs="1"/>
        </xsd:sequence>
      </xsd:complexType>
    </xsd:element>
    <xsd:element name="MediaLengthInSeconds" ma:index="23" nillable="true" ma:displayName="MediaLengthInSeconds" ma:hidden="true" ma:internalName="MediaLengthInSeconds" ma:readOnly="true">
      <xsd:simpleType>
        <xsd:restriction base="dms:Unknown"/>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f0ce2327-97fb-4dfc-a980-285cacb0ad39" xsi:nil="true"/>
    <lcf76f155ced4ddcb4097134ff3c332f xmlns="4df41d69-8cf9-497b-ae8f-b424b063cd22">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C6698CB-B5AC-4727-99B4-8D612C3C96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0ce2327-97fb-4dfc-a980-285cacb0ad39"/>
    <ds:schemaRef ds:uri="4df41d69-8cf9-497b-ae8f-b424b063cd2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A1EC7436-638A-4F28-9911-38DF8DDF8C3C}">
  <ds:schemaRefs>
    <ds:schemaRef ds:uri="4df41d69-8cf9-497b-ae8f-b424b063cd22"/>
    <ds:schemaRef ds:uri="f0ce2327-97fb-4dfc-a980-285cacb0ad39"/>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37A677AC-B643-4DE6-86C8-C670F9520AB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Panorámica</PresentationFormat>
  <Slides>6</Slides>
  <Notes>2</Notes>
  <HiddenSlides>0</HiddenSlides>
  <ScaleCrop>false</ScaleCrop>
  <HeadingPairs>
    <vt:vector size="4" baseType="variant">
      <vt:variant>
        <vt:lpstr>Tema</vt:lpstr>
      </vt:variant>
      <vt:variant>
        <vt:i4>1</vt:i4>
      </vt:variant>
      <vt:variant>
        <vt:lpstr>Títulos de diapositiva</vt:lpstr>
      </vt:variant>
      <vt:variant>
        <vt:i4>6</vt:i4>
      </vt:variant>
    </vt:vector>
  </HeadingPairs>
  <TitlesOfParts>
    <vt:vector size="7" baseType="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Javier Elizaga MaÃ±as</dc:creator>
  <cp:revision>2</cp:revision>
  <dcterms:created xsi:type="dcterms:W3CDTF">2022-06-17T12:01:50Z</dcterms:created>
  <dcterms:modified xsi:type="dcterms:W3CDTF">2023-12-30T11:08:00Z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0x0101004F7EBB4031B73F4589B29962719C5DF5</vt:lpwstr>
  </property>
  <property fmtid="{D5CDD505-2E9C-101B-9397-08002B2CF9AE}" pid="3" name="MediaServiceImageTags">
    <vt:lpwstr/>
  </property>
</Properties>
</file>