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57" r:id="rId8"/>
    <p:sldId id="264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501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B1006C-0E02-310C-F7BF-4713979E7EEE}" v="20" dt="2022-09-07T19:14:18.922"/>
    <p1510:client id="{E00FCD8A-E9BB-5D2F-C937-C1665046D549}" v="59" dt="2022-08-01T09:10:22.5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256" y="84"/>
      </p:cViewPr>
      <p:guideLst>
        <p:guide orient="horz" pos="527"/>
        <p:guide pos="50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E00FCD8A-E9BB-5D2F-C937-C1665046D549}"/>
    <pc:docChg chg="modSld">
      <pc:chgData name="Viviana Saavedra" userId="S::viviana.saavedra@snappet.org::aa95fd6c-3033-4ac3-a8a2-8731ac2a924c" providerId="AD" clId="Web-{E00FCD8A-E9BB-5D2F-C937-C1665046D549}" dt="2022-08-01T09:10:22.546" v="58"/>
      <pc:docMkLst>
        <pc:docMk/>
      </pc:docMkLst>
      <pc:sldChg chg="modSp">
        <pc:chgData name="Viviana Saavedra" userId="S::viviana.saavedra@snappet.org::aa95fd6c-3033-4ac3-a8a2-8731ac2a924c" providerId="AD" clId="Web-{E00FCD8A-E9BB-5D2F-C937-C1665046D549}" dt="2022-08-01T09:10:22.546" v="58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E00FCD8A-E9BB-5D2F-C937-C1665046D549}" dt="2022-08-01T09:10:22.546" v="58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22B1006C-0E02-310C-F7BF-4713979E7EEE}"/>
    <pc:docChg chg="modSld">
      <pc:chgData name="Maria Del Mar Mañas Martinez" userId="S::maria.manas@snappet.org::67f3acc2-0360-426e-ba56-ef4e224d080b" providerId="AD" clId="Web-{22B1006C-0E02-310C-F7BF-4713979E7EEE}" dt="2022-09-07T19:14:05.171" v="11"/>
      <pc:docMkLst>
        <pc:docMk/>
      </pc:docMkLst>
      <pc:sldChg chg="modSp">
        <pc:chgData name="Maria Del Mar Mañas Martinez" userId="S::maria.manas@snappet.org::67f3acc2-0360-426e-ba56-ef4e224d080b" providerId="AD" clId="Web-{22B1006C-0E02-310C-F7BF-4713979E7EEE}" dt="2022-09-07T19:13:43.342" v="9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22B1006C-0E02-310C-F7BF-4713979E7EEE}" dt="2022-09-07T19:13:43.342" v="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22B1006C-0E02-310C-F7BF-4713979E7EEE}" dt="2022-09-07T19:14:05.171" v="1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22B1006C-0E02-310C-F7BF-4713979E7EEE}" dt="2022-09-07T19:14:05.171" v="1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07/09/2022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07/09/2022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07/09/2022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07/09/2022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07/09/2022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07/09/2022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07/09/2022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541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7 lecciones que tienen como propósito desarrollar habilidades y modos de pensar basados en la comprensión, la representación y el uso flexible de los números.</a:t>
            </a: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construcción del significado y el uso de los números.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7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sz="1100" dirty="0"/>
              <a:t>Círculos de papel ("pizzas") cortados en 2, 4, 8 y 12 piezas iguales y un círculo completo del mismo tamaño que las “pizzas”.</a:t>
            </a:r>
          </a:p>
          <a:p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3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908073"/>
              </p:ext>
            </p:extLst>
          </p:nvPr>
        </p:nvGraphicFramePr>
        <p:xfrm>
          <a:off x="613764" y="1084464"/>
          <a:ext cx="10721961" cy="2614699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995085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A 3.4.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Estrategias de resolución de operaciones aritméticas (con números naturales, decimales y fracciones) con flexibilidad y sentido: mentalmente, de manera escrita o con calculadora; utilidad en situaciones contextualizadas y propiedades.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 </a:t>
                      </a:r>
                      <a:r>
                        <a:rPr lang="es-ES" sz="1100" b="0" i="0" u="none" strike="noStrike" kern="1200" noProof="0" dirty="0">
                          <a:effectLst/>
                        </a:rPr>
                        <a:t>Selección y aplicación de las propiedades de las operaciones.</a:t>
                      </a: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287567"/>
                  </a:ext>
                </a:extLst>
              </a:tr>
              <a:tr h="4286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4.2.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Números naturales, fracciones y decimales hasta las milésimas en contextos de la vida cotidiana: comparación y ordenación.</a:t>
                      </a:r>
                    </a:p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A 4.5.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Relación entre fracciones sencillas, decimales y porcentajes, </a:t>
                      </a:r>
                      <a:r>
                        <a:rPr lang="es-ES" sz="1100" b="0" i="0" u="none" strike="noStrike" kern="1200" noProof="0" dirty="0">
                          <a:effectLst/>
                        </a:rPr>
                        <a:t>con sus representaciones gráficas y simbólicas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.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95576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525128"/>
              </p:ext>
            </p:extLst>
          </p:nvPr>
        </p:nvGraphicFramePr>
        <p:xfrm>
          <a:off x="704168" y="813067"/>
          <a:ext cx="10783664" cy="3445200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3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68904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1.2.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Elaborar representaciones matemáticas que ayuden en la búsqueda y elección de estrategias y herramientas, incluidas las tecnológicas, para la resolución de una situación problematizada.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2.3. Comprobar la corrección matemática de las soluciones de un problema y su coherencia en el contexto planteado.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Formular y comprobar conjeturas sencillas o plantear problemas de tipo matemático en situaciones basadas en la vida cotidiana de forma guiada, reconociendo el valor del razonamiento y la argumentación para integrar y comprender nuevo conocimiento.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 Plantear nuevos problemas sobre situaciones cotidianas que se resuelvan matemáticamente.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</a:t>
                      </a:r>
                      <a:r>
                        <a:rPr lang="es-E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5.2. Utilizar las conexiones entre las matemáticas, otras áreas y la vida cotidiana para resolver problemas en contextos no matemáticos.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10741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069609"/>
              </p:ext>
            </p:extLst>
          </p:nvPr>
        </p:nvGraphicFramePr>
        <p:xfrm>
          <a:off x="348343" y="845177"/>
          <a:ext cx="11277600" cy="5562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3.1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Entender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 concepto de fracciones equivalentes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858. Entender el concepto de fracciones equivalentes.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963. 5.2.</a:t>
                      </a:r>
                      <a:r>
                        <a:rPr lang="es-ES" sz="9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Reconocer y utilizar conexiones entre las matemáticas, otras áreas y la vida cotidiana.</a:t>
                      </a:r>
                      <a:endParaRPr lang="es-ES" sz="1000" b="1" u="sng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Calcular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fracciones equivalentes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543. Obtener fracciones equivalentes.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34061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963. 5.2.</a:t>
                      </a:r>
                      <a:r>
                        <a:rPr lang="es-ES" sz="9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Reconocer y utilizar conexiones entre las matemáticas, otras áreas y la vida cotidiana.</a:t>
                      </a:r>
                      <a:endParaRPr lang="es-ES" sz="1000" b="1" u="sng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3.3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fracciones representándolas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859. Comparar fracciones gráficamente.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4.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fracciones con distinto denominador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552. Comparar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y ordenar fracciones reduciendo a denominador común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4.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Descomponer fracciones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860. Descomponer fracciones.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3.4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con el contexto.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  <a:tr h="318988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Calcular la fracción de un número entero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544. Calcular la fracción de un número entero.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3.4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610980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959. 3.2. Dar ejemplos de problemas sobre situaciones cotidianas que se resuelven matemáticamente.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 Formular y comprobar conjeturas sencillas o plantear problemas de tipo matemático…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641774"/>
                  </a:ext>
                </a:extLst>
              </a:tr>
              <a:tr h="41963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3.7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Porcentajes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635. Leer barras y diagramas con porcentajes.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4.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4.5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157663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954. 1.2.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Producir representaciones matemáticas para la resolución de una situación problematizada.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63159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067740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3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7-10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60F336-8BE2-46D2-B976-C4C13A824D9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ACDE92CF-3C14-40A1-96C4-D8C17A787E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7DDFBC-A495-4CEF-93CE-9904C6051DF0}"/>
</file>

<file path=docProps/app.xml><?xml version="1.0" encoding="utf-8"?>
<Properties xmlns="http://schemas.openxmlformats.org/officeDocument/2006/extended-properties" xmlns:vt="http://schemas.openxmlformats.org/officeDocument/2006/docPropsVTypes">
  <TotalTime>3920</TotalTime>
  <Words>1140</Words>
  <Application>Microsoft Office PowerPoint</Application>
  <PresentationFormat>Panorámica</PresentationFormat>
  <Paragraphs>203</Paragraphs>
  <Slides>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281</cp:revision>
  <dcterms:created xsi:type="dcterms:W3CDTF">2022-06-17T12:01:50Z</dcterms:created>
  <dcterms:modified xsi:type="dcterms:W3CDTF">2022-09-07T19:14:22Z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