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B4C7E7"/>
    <a:srgbClr val="E9EBF5"/>
    <a:srgbClr val="E3F3F9"/>
    <a:srgbClr val="FFF7E1"/>
    <a:srgbClr val="FFFCF3"/>
    <a:srgbClr val="FFFFFF"/>
    <a:srgbClr val="F2A998"/>
    <a:srgbClr val="FFCCFF"/>
    <a:srgbClr val="F7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0FCD8A-E9BB-5D2F-C937-C1665046D549}" v="59" dt="2022-08-01T09:10:22.5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5260" autoAdjust="0"/>
  </p:normalViewPr>
  <p:slideViewPr>
    <p:cSldViewPr snapToGrid="0">
      <p:cViewPr>
        <p:scale>
          <a:sx n="140" d="100"/>
          <a:sy n="140" d="100"/>
        </p:scale>
        <p:origin x="82" y="-2741"/>
      </p:cViewPr>
      <p:guideLst>
        <p:guide orient="horz" pos="527"/>
        <p:guide pos="50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E00FCD8A-E9BB-5D2F-C937-C1665046D549}"/>
    <pc:docChg chg="modSld">
      <pc:chgData name="Viviana Saavedra" userId="S::viviana.saavedra@snappet.org::aa95fd6c-3033-4ac3-a8a2-8731ac2a924c" providerId="AD" clId="Web-{E00FCD8A-E9BB-5D2F-C937-C1665046D549}" dt="2022-08-01T09:10:22.546" v="58"/>
      <pc:docMkLst>
        <pc:docMk/>
      </pc:docMkLst>
      <pc:sldChg chg="modSp">
        <pc:chgData name="Viviana Saavedra" userId="S::viviana.saavedra@snappet.org::aa95fd6c-3033-4ac3-a8a2-8731ac2a924c" providerId="AD" clId="Web-{E00FCD8A-E9BB-5D2F-C937-C1665046D549}" dt="2022-08-01T09:10:22.546" v="58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00FCD8A-E9BB-5D2F-C937-C1665046D549}" dt="2022-08-01T09:10:22.546" v="5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7 lecciones que tienen como propósito desarrollar habilidades y modos de pensar basados en la comprensión, la representación y el uso flexible de los números y las operaciones.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aplicación de las operaciones para, por ejemplo,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7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Conjunto de fracciones menores que 1</a:t>
            </a:r>
            <a:r>
              <a:rPr lang="es-ES" sz="1100"/>
              <a:t>, círculos, </a:t>
            </a:r>
            <a:r>
              <a:rPr lang="es-ES" sz="1100" dirty="0"/>
              <a:t>compás, hojas y colores.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6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287511"/>
              </p:ext>
            </p:extLst>
          </p:nvPr>
        </p:nvGraphicFramePr>
        <p:xfrm>
          <a:off x="613764" y="1084464"/>
          <a:ext cx="10721961" cy="3032272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28223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Fracciones y decimales para expresar cantidades en contextos de la vida cotidiana y elección de la mejor representación para cada situación o problema.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reconocimiento de qué operaciones simples o combinadas (suma, resta, multiplicación, división) son útiles para resolver situaciones contextualizadas. Representación de los problemas con diagramas, dibujos o materiales concretos para el reconocimiento de las operaciones.</a:t>
                      </a: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resolución de operaciones aritméticas (con números naturales, decimales y fracciones) con flexibilidad y sentido: mentalmente, de manera escrita o con calculadora; utilidad en situaciones contextualizadas y propiedades. Selección y aplicación de las propiedades de las operaciones.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820064"/>
              </p:ext>
            </p:extLst>
          </p:nvPr>
        </p:nvGraphicFramePr>
        <p:xfrm>
          <a:off x="704168" y="813067"/>
          <a:ext cx="10783664" cy="2096964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103831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5.1. Utilizar conexiones entre diferentes elementos matemáticos movilizando conocimientos y experiencias propios.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5.2. Utilizar las conexiones entre las matemáticas, otras áreas y la vida cotidiana para resolver problemas en contextos no matemáticos.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0741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6.1. Interpretar el lenguaje matemático sencillo presente en la vida cotidiana en diferentes formatos, adquiriendo vocabulario apropiado y mostrando la comprensión del mensaje. 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64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592412"/>
              </p:ext>
            </p:extLst>
          </p:nvPr>
        </p:nvGraphicFramePr>
        <p:xfrm>
          <a:off x="348343" y="845177"/>
          <a:ext cx="11277600" cy="5551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Fracciones propias e impropias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551. Escribir fracciones como un número mixto.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sencillas con distinto denominador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919. Estrategias para sumar y restar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4061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Restas sencillas con distinto denominador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919. Estrategias para sumar y restar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 5.1. Realizar conexiones matemáticas, aplicando conocimientos y experiencias propias.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y restas multiplicando denominador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920. Sumar y restar fracciones con denominadores complejos.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Problemas con sumas y restas de fracciones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921. Resolver problemas con sumas y restas de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 5.1. Realizar conexiones matemáticas, aplicando conocimientos y experiencias propias.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 el denominador común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552. Comparar y ordenar fracciones reduciendo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a denominador común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 5.1. Realizar conexiones matemáticas, aplicando conocimientos y experiencias propias.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Sumar,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restar fracciones sin denominador común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606. Sumar y restar fracciones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sencillas sin denominador común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7663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3159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261139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7-10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852" y="6573891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CFC303-790D-489B-9F6A-BF77E7F8CD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60F336-8BE2-46D2-B976-C4C13A824D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ACDE92CF-3C14-40A1-96C4-D8C17A787E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3947</TotalTime>
  <Words>1327</Words>
  <Application>Microsoft Office PowerPoint</Application>
  <PresentationFormat>Panorámica</PresentationFormat>
  <Paragraphs>198</Paragraphs>
  <Slides>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abezeh</vt:lpstr>
      <vt:lpstr>abezeh</vt:lpstr>
      <vt:lpstr>Arial</vt:lpstr>
      <vt:lpstr>Calibri</vt:lpstr>
      <vt:lpstr>Calibri Light</vt:lpstr>
      <vt:lpstr>Courier New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290</cp:revision>
  <dcterms:created xsi:type="dcterms:W3CDTF">2022-06-17T12:01:50Z</dcterms:created>
  <dcterms:modified xsi:type="dcterms:W3CDTF">2023-12-28T18:09:47Z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