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4" autoAdjust="0"/>
    <p:restoredTop sz="51577" autoAdjust="0"/>
  </p:normalViewPr>
  <p:slideViewPr>
    <p:cSldViewPr snapToGrid="0">
      <p:cViewPr>
        <p:scale>
          <a:sx n="100" d="100"/>
          <a:sy n="100" d="100"/>
        </p:scale>
        <p:origin x="2772" y="-18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9C2F5111-7B55-4DB8-B4EF-516964B1FC40}"/>
    <pc:docChg chg="modSld">
      <pc:chgData name="Capitular 1" userId="c720a44ffe8cd247" providerId="LiveId" clId="{9C2F5111-7B55-4DB8-B4EF-516964B1FC40}" dt="2024-05-16T18:21:33.095" v="1" actId="20577"/>
      <pc:docMkLst>
        <pc:docMk/>
      </pc:docMkLst>
      <pc:sldChg chg="modSp mod">
        <pc:chgData name="Capitular 1" userId="c720a44ffe8cd247" providerId="LiveId" clId="{9C2F5111-7B55-4DB8-B4EF-516964B1FC40}" dt="2024-05-16T18:20:55.096" v="0" actId="20577"/>
        <pc:sldMkLst>
          <pc:docMk/>
          <pc:sldMk cId="2201682791" sldId="258"/>
        </pc:sldMkLst>
        <pc:spChg chg="mod">
          <ac:chgData name="Capitular 1" userId="c720a44ffe8cd247" providerId="LiveId" clId="{9C2F5111-7B55-4DB8-B4EF-516964B1FC40}" dt="2024-05-16T18:20:55.096" v="0" actId="20577"/>
          <ac:spMkLst>
            <pc:docMk/>
            <pc:sldMk cId="2201682791" sldId="258"/>
            <ac:spMk id="3" creationId="{12E876F0-2B13-244F-9D5B-F3D8A9587D0C}"/>
          </ac:spMkLst>
        </pc:spChg>
      </pc:sldChg>
      <pc:sldChg chg="modSp mod">
        <pc:chgData name="Capitular 1" userId="c720a44ffe8cd247" providerId="LiveId" clId="{9C2F5111-7B55-4DB8-B4EF-516964B1FC40}" dt="2024-05-16T18:21:33.095" v="1" actId="20577"/>
        <pc:sldMkLst>
          <pc:docMk/>
          <pc:sldMk cId="1122071543" sldId="286"/>
        </pc:sldMkLst>
        <pc:spChg chg="mod">
          <ac:chgData name="Capitular 1" userId="c720a44ffe8cd247" providerId="LiveId" clId="{9C2F5111-7B55-4DB8-B4EF-516964B1FC40}" dt="2024-05-16T18:21:33.095" v="1" actId="20577"/>
          <ac:spMkLst>
            <pc:docMk/>
            <pc:sldMk cId="1122071543" sldId="286"/>
            <ac:spMk id="3" creationId="{12E876F0-2B13-244F-9D5B-F3D8A9587D0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16/05/2024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2º curso - Unidade 6.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6 -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3" y="1390195"/>
              <a:ext cx="3958137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67263" y="1381374"/>
              <a:ext cx="2076361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7263" y="1066106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88610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o texto coas palabras correctas.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219200" y="2411511"/>
            <a:ext cx="4963852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duración da viaxe               velocidade               medio de transporte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12777" y="2851344"/>
            <a:ext cx="5777671" cy="1028423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1400" dirty="0">
                <a:latin typeface="ABeZeh" panose="00000500000000000000" pitchFamily="2" charset="0"/>
                <a:ea typeface="ABeZeh" panose="00000500000000000000" pitchFamily="2" charset="0"/>
              </a:rPr>
              <a:t>O meu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</a:t>
            </a:r>
            <a:r>
              <a:rPr lang="nl-NL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favorito é o tren. A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 </a:t>
            </a:r>
            <a:r>
              <a:rPr lang="nl-NL" sz="1400" dirty="0">
                <a:latin typeface="ABeZeh" panose="00000500000000000000" pitchFamily="2" charset="0"/>
                <a:ea typeface="ABeZeh" panose="00000500000000000000" pitchFamily="2" charset="0"/>
              </a:rPr>
              <a:t>adoita ser maior ca se vas en avión, pero paréceme máis cómodo, e hai algúns que chegan moi rápido, pois van a moita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</a:t>
            </a:r>
            <a:r>
              <a:rPr lang="nl-NL" sz="1400" dirty="0">
                <a:latin typeface="ABeZeh" panose="00000500000000000000" pitchFamily="2" charset="0"/>
                <a:ea typeface="ABeZeh" panose="00000500000000000000" pitchFamily="2" charset="0"/>
              </a:rPr>
              <a:t>. 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575279" y="629643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Escribe unha palabra derivada para cada palabra primitiva.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</a:t>
            </a:r>
            <a:r>
              <a:rPr lang="nl-NL" sz="1600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puntos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45802" y="4301532"/>
            <a:ext cx="673800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cun X as palabras derivadas.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4064" y="697503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Ondertitel 2">
            <a:extLst>
              <a:ext uri="{FF2B5EF4-FFF2-40B4-BE49-F238E27FC236}">
                <a16:creationId xmlns:a16="http://schemas.microsoft.com/office/drawing/2014/main" id="{8F3B2D63-AF83-9F51-7602-592A781691D6}"/>
              </a:ext>
            </a:extLst>
          </p:cNvPr>
          <p:cNvSpPr txBox="1">
            <a:spLocks/>
          </p:cNvSpPr>
          <p:nvPr/>
        </p:nvSpPr>
        <p:spPr>
          <a:xfrm>
            <a:off x="575279" y="7993731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Completa as palabras con </a:t>
            </a:r>
            <a:r>
              <a:rPr lang="nl-NL" sz="1600" b="1" dirty="0">
                <a:solidFill>
                  <a:srgbClr val="00B0F0"/>
                </a:solidFill>
                <a:latin typeface="ABeZeh" pitchFamily="2" charset="0"/>
              </a:rPr>
              <a:t>bl</a:t>
            </a:r>
            <a:r>
              <a:rPr lang="nl-NL" sz="1600" b="1" dirty="0">
                <a:solidFill>
                  <a:srgbClr val="00B0F0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ou </a:t>
            </a:r>
            <a:r>
              <a:rPr lang="nl-NL" sz="1600" b="1" dirty="0">
                <a:solidFill>
                  <a:srgbClr val="00B0F0"/>
                </a:solidFill>
                <a:latin typeface="ABeZeh" pitchFamily="2" charset="0"/>
              </a:rPr>
              <a:t>br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6C36A211-9B3F-754A-C245-D08AD3CFD5C9}"/>
              </a:ext>
            </a:extLst>
          </p:cNvPr>
          <p:cNvSpPr/>
          <p:nvPr/>
        </p:nvSpPr>
        <p:spPr>
          <a:xfrm>
            <a:off x="2187409" y="9593773"/>
            <a:ext cx="1208241" cy="2602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prstClr val="white">
                    <a:lumMod val="65000"/>
                  </a:prstClr>
                </a:solidFill>
                <a:latin typeface="ABeZeh" panose="00000500000000000000"/>
              </a:rPr>
              <a:t>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oques</a:t>
            </a:r>
          </a:p>
        </p:txBody>
      </p:sp>
      <p:sp>
        <p:nvSpPr>
          <p:cNvPr id="48" name="Afgeronde rechthoek 95">
            <a:extLst>
              <a:ext uri="{FF2B5EF4-FFF2-40B4-BE49-F238E27FC236}">
                <a16:creationId xmlns:a16="http://schemas.microsoft.com/office/drawing/2014/main" id="{1CFCB715-4768-458F-4C0E-2F07C4CBEC92}"/>
              </a:ext>
            </a:extLst>
          </p:cNvPr>
          <p:cNvSpPr/>
          <p:nvPr/>
        </p:nvSpPr>
        <p:spPr>
          <a:xfrm>
            <a:off x="537690" y="9577061"/>
            <a:ext cx="1115099" cy="2602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ca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BeZeh" panose="00000500000000000000"/>
                <a:ea typeface="+mn-ea"/>
                <a:cs typeface="+mn-cs"/>
              </a:rPr>
              <a:t> 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</a:t>
            </a:r>
          </a:p>
        </p:txBody>
      </p:sp>
      <p:sp>
        <p:nvSpPr>
          <p:cNvPr id="51" name="Afgeronde rechthoek 95">
            <a:extLst>
              <a:ext uri="{FF2B5EF4-FFF2-40B4-BE49-F238E27FC236}">
                <a16:creationId xmlns:a16="http://schemas.microsoft.com/office/drawing/2014/main" id="{7A71D801-E47A-9815-B5CD-1DFE5EF08981}"/>
              </a:ext>
            </a:extLst>
          </p:cNvPr>
          <p:cNvSpPr/>
          <p:nvPr/>
        </p:nvSpPr>
        <p:spPr>
          <a:xfrm>
            <a:off x="5305728" y="9570405"/>
            <a:ext cx="1172348" cy="2602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li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BeZeh" panose="00000500000000000000"/>
                <a:ea typeface="+mn-ea"/>
                <a:cs typeface="+mn-cs"/>
              </a:rPr>
              <a:t>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os</a:t>
            </a:r>
          </a:p>
        </p:txBody>
      </p:sp>
      <p:sp>
        <p:nvSpPr>
          <p:cNvPr id="56" name="Afgeronde rechthoek 95">
            <a:extLst>
              <a:ext uri="{FF2B5EF4-FFF2-40B4-BE49-F238E27FC236}">
                <a16:creationId xmlns:a16="http://schemas.microsoft.com/office/drawing/2014/main" id="{B3743717-D8D7-5CE8-4DAF-64AA25BFEAA5}"/>
              </a:ext>
            </a:extLst>
          </p:cNvPr>
          <p:cNvSpPr/>
          <p:nvPr/>
        </p:nvSpPr>
        <p:spPr>
          <a:xfrm>
            <a:off x="3734394" y="9593773"/>
            <a:ext cx="1172348" cy="2602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BeZeh" panose="00000500000000000000"/>
                <a:ea typeface="+mn-ea"/>
                <a:cs typeface="+mn-cs"/>
              </a:rPr>
              <a:t>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usa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85C0768-C40A-3DE7-CC50-10BF2190E7D6}"/>
              </a:ext>
            </a:extLst>
          </p:cNvPr>
          <p:cNvSpPr txBox="1"/>
          <p:nvPr/>
        </p:nvSpPr>
        <p:spPr>
          <a:xfrm>
            <a:off x="900242" y="6746041"/>
            <a:ext cx="2419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898525" algn="l"/>
              </a:tabLst>
            </a:pPr>
            <a:r>
              <a:rPr lang="es-ES" sz="1400" dirty="0" err="1">
                <a:solidFill>
                  <a:srgbClr val="009ED0"/>
                </a:solidFill>
                <a:latin typeface="ABeZeh" pitchFamily="2" charset="0"/>
              </a:rPr>
              <a:t>auga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	   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D21BDEAD-E44C-32B8-B88D-8DB72BFFC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636424" y="6824085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28A07CA1-3E43-0BF8-45AA-D67444254B41}"/>
              </a:ext>
            </a:extLst>
          </p:cNvPr>
          <p:cNvSpPr txBox="1"/>
          <p:nvPr/>
        </p:nvSpPr>
        <p:spPr>
          <a:xfrm>
            <a:off x="3701126" y="6795207"/>
            <a:ext cx="23342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carta	           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19802E95-61F8-C28A-B054-A6DDF5450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09265" y="6883724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380B73AB-01EE-59D8-A40A-856F5C77D0BB}"/>
              </a:ext>
            </a:extLst>
          </p:cNvPr>
          <p:cNvSpPr txBox="1"/>
          <p:nvPr/>
        </p:nvSpPr>
        <p:spPr>
          <a:xfrm>
            <a:off x="901056" y="7171963"/>
            <a:ext cx="2494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pan 	              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F7823E80-4987-3357-88FF-659E9DA3B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609518" y="7249159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7A1BFC46-9894-5AB1-43E7-DEBD95435F07}"/>
              </a:ext>
            </a:extLst>
          </p:cNvPr>
          <p:cNvSpPr txBox="1"/>
          <p:nvPr/>
        </p:nvSpPr>
        <p:spPr>
          <a:xfrm>
            <a:off x="3701126" y="7220026"/>
            <a:ext cx="2395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música	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E1CC4562-4BE7-2EDD-2C5E-4ECA427E8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25659" y="7291215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31E707D4-692B-0552-61A2-D180E5E1B029}"/>
              </a:ext>
            </a:extLst>
          </p:cNvPr>
          <p:cNvSpPr txBox="1"/>
          <p:nvPr/>
        </p:nvSpPr>
        <p:spPr>
          <a:xfrm>
            <a:off x="907300" y="7631434"/>
            <a:ext cx="2395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peso        	  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50" name="Picture 2">
            <a:extLst>
              <a:ext uri="{FF2B5EF4-FFF2-40B4-BE49-F238E27FC236}">
                <a16:creationId xmlns:a16="http://schemas.microsoft.com/office/drawing/2014/main" id="{B13DE190-EC1F-1276-F324-607FFE91B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611469" y="7730359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BDA03D33-3168-A445-CA6D-BE75AC3DA9A8}"/>
              </a:ext>
            </a:extLst>
          </p:cNvPr>
          <p:cNvSpPr txBox="1"/>
          <p:nvPr/>
        </p:nvSpPr>
        <p:spPr>
          <a:xfrm>
            <a:off x="3709774" y="7634499"/>
            <a:ext cx="2327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crema            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CB4A30BE-1BED-2894-7D92-F011C3550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20568" y="7722595"/>
            <a:ext cx="336647" cy="1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55A16345-7892-A9B9-F3FD-43AEB4BA4B1B}"/>
              </a:ext>
            </a:extLst>
          </p:cNvPr>
          <p:cNvSpPr/>
          <p:nvPr/>
        </p:nvSpPr>
        <p:spPr>
          <a:xfrm>
            <a:off x="4325659" y="4756832"/>
            <a:ext cx="378076" cy="395475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DDBC5A99-187E-BF4A-0877-6A44EB8CC80D}"/>
              </a:ext>
            </a:extLst>
          </p:cNvPr>
          <p:cNvSpPr/>
          <p:nvPr/>
        </p:nvSpPr>
        <p:spPr>
          <a:xfrm>
            <a:off x="907300" y="5271654"/>
            <a:ext cx="378076" cy="395475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330D7A24-EF16-9BD4-AE5D-E5233C755E21}"/>
              </a:ext>
            </a:extLst>
          </p:cNvPr>
          <p:cNvSpPr/>
          <p:nvPr/>
        </p:nvSpPr>
        <p:spPr>
          <a:xfrm>
            <a:off x="907300" y="4772952"/>
            <a:ext cx="378076" cy="395475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66" name="Afgeronde rechthoek 95">
            <a:extLst>
              <a:ext uri="{FF2B5EF4-FFF2-40B4-BE49-F238E27FC236}">
                <a16:creationId xmlns:a16="http://schemas.microsoft.com/office/drawing/2014/main" id="{0CAFA04B-0FE8-FA2D-B4A2-50F36B17A310}"/>
              </a:ext>
            </a:extLst>
          </p:cNvPr>
          <p:cNvSpPr/>
          <p:nvPr/>
        </p:nvSpPr>
        <p:spPr>
          <a:xfrm>
            <a:off x="1435993" y="5296772"/>
            <a:ext cx="1015107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libraría</a:t>
            </a:r>
          </a:p>
        </p:txBody>
      </p:sp>
      <p:sp>
        <p:nvSpPr>
          <p:cNvPr id="67" name="Afgeronde rechthoek 95">
            <a:extLst>
              <a:ext uri="{FF2B5EF4-FFF2-40B4-BE49-F238E27FC236}">
                <a16:creationId xmlns:a16="http://schemas.microsoft.com/office/drawing/2014/main" id="{90B66717-2260-CF12-7AC6-5C64F4160B67}"/>
              </a:ext>
            </a:extLst>
          </p:cNvPr>
          <p:cNvSpPr/>
          <p:nvPr/>
        </p:nvSpPr>
        <p:spPr>
          <a:xfrm>
            <a:off x="1392645" y="4798070"/>
            <a:ext cx="1058455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escritura</a:t>
            </a:r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3C844F22-246F-248D-5271-E75340C4B169}"/>
              </a:ext>
            </a:extLst>
          </p:cNvPr>
          <p:cNvSpPr/>
          <p:nvPr/>
        </p:nvSpPr>
        <p:spPr>
          <a:xfrm>
            <a:off x="907300" y="5773235"/>
            <a:ext cx="378076" cy="395475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658865C-C517-A082-75CB-0616D1420698}"/>
              </a:ext>
            </a:extLst>
          </p:cNvPr>
          <p:cNvSpPr/>
          <p:nvPr/>
        </p:nvSpPr>
        <p:spPr>
          <a:xfrm>
            <a:off x="4339902" y="5276536"/>
            <a:ext cx="378076" cy="395475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0C197EA-2B84-96FC-170D-70FBEA25D1D0}"/>
              </a:ext>
            </a:extLst>
          </p:cNvPr>
          <p:cNvSpPr/>
          <p:nvPr/>
        </p:nvSpPr>
        <p:spPr>
          <a:xfrm>
            <a:off x="4351445" y="5762823"/>
            <a:ext cx="378076" cy="395475"/>
          </a:xfrm>
          <a:prstGeom prst="roundRect">
            <a:avLst/>
          </a:prstGeom>
          <a:ln w="3175"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20" name="Afgeronde rechthoek 95">
            <a:extLst>
              <a:ext uri="{FF2B5EF4-FFF2-40B4-BE49-F238E27FC236}">
                <a16:creationId xmlns:a16="http://schemas.microsoft.com/office/drawing/2014/main" id="{6AF34200-A81A-A2C7-4D46-BE4157AE2AFC}"/>
              </a:ext>
            </a:extLst>
          </p:cNvPr>
          <p:cNvSpPr/>
          <p:nvPr/>
        </p:nvSpPr>
        <p:spPr>
          <a:xfrm>
            <a:off x="1431128" y="5823658"/>
            <a:ext cx="1015107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mesa</a:t>
            </a:r>
          </a:p>
        </p:txBody>
      </p:sp>
      <p:sp>
        <p:nvSpPr>
          <p:cNvPr id="21" name="Afgeronde rechthoek 95">
            <a:extLst>
              <a:ext uri="{FF2B5EF4-FFF2-40B4-BE49-F238E27FC236}">
                <a16:creationId xmlns:a16="http://schemas.microsoft.com/office/drawing/2014/main" id="{34D895C7-405F-1FF5-1FDA-C1D91009D825}"/>
              </a:ext>
            </a:extLst>
          </p:cNvPr>
          <p:cNvSpPr/>
          <p:nvPr/>
        </p:nvSpPr>
        <p:spPr>
          <a:xfrm>
            <a:off x="4814836" y="4783711"/>
            <a:ext cx="1058455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nuboeiro</a:t>
            </a: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5CAEFAB8-D29B-C1B1-246F-F821E5D11585}"/>
              </a:ext>
            </a:extLst>
          </p:cNvPr>
          <p:cNvSpPr/>
          <p:nvPr/>
        </p:nvSpPr>
        <p:spPr>
          <a:xfrm>
            <a:off x="4814836" y="5301268"/>
            <a:ext cx="1058455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vento</a:t>
            </a:r>
          </a:p>
        </p:txBody>
      </p:sp>
      <p:sp>
        <p:nvSpPr>
          <p:cNvPr id="23" name="Afgeronde rechthoek 95">
            <a:extLst>
              <a:ext uri="{FF2B5EF4-FFF2-40B4-BE49-F238E27FC236}">
                <a16:creationId xmlns:a16="http://schemas.microsoft.com/office/drawing/2014/main" id="{EA5BAA07-6BA1-7CB3-AD60-521580534FAD}"/>
              </a:ext>
            </a:extLst>
          </p:cNvPr>
          <p:cNvSpPr/>
          <p:nvPr/>
        </p:nvSpPr>
        <p:spPr>
          <a:xfrm>
            <a:off x="4814836" y="5812743"/>
            <a:ext cx="1058455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ventada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E5C5F099-BA62-E738-764B-1156C55ED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27" y="8502062"/>
            <a:ext cx="1039923" cy="101604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41AB5D27-E2E6-FE1E-AAE5-F401446BA4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14" y="8409728"/>
            <a:ext cx="1059976" cy="1031878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6EFC06F-2071-4E3D-D481-403E63C99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056" y="8485523"/>
            <a:ext cx="1026701" cy="1022087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E550E29F-FE35-D8ED-58DD-A86136A297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61" y="8450510"/>
            <a:ext cx="725915" cy="104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2º curso - </a:t>
            </a:r>
            <a:r>
              <a:rPr lang="nl-NL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Unidade 6. </a:t>
            </a:r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Páxina 2 de 2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6 -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48767"/>
            <a:ext cx="6215064" cy="701428"/>
            <a:chOff x="628560" y="1048767"/>
            <a:chExt cx="6215064" cy="701428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78604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57737" y="1381374"/>
              <a:ext cx="2085887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57737" y="1048767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54" name="Ondertitel 2">
            <a:extLst>
              <a:ext uri="{FF2B5EF4-FFF2-40B4-BE49-F238E27FC236}">
                <a16:creationId xmlns:a16="http://schemas.microsoft.com/office/drawing/2014/main" id="{A46FCA8F-911B-49F4-8615-F928137097BC}"/>
              </a:ext>
            </a:extLst>
          </p:cNvPr>
          <p:cNvSpPr txBox="1">
            <a:spLocks/>
          </p:cNvSpPr>
          <p:nvPr/>
        </p:nvSpPr>
        <p:spPr>
          <a:xfrm>
            <a:off x="577263" y="2009233"/>
            <a:ext cx="67921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Escribe o plural dos substantivos.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629735" y="3861076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Escribe os adxectivos que correspondan a cada substantivo.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77262" y="6520471"/>
            <a:ext cx="6553788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Fai un debuxo e escribe un título para a portada deste folleto.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453158" y="2761329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" name="Afgeronde rechthoek 95">
            <a:extLst>
              <a:ext uri="{FF2B5EF4-FFF2-40B4-BE49-F238E27FC236}">
                <a16:creationId xmlns:a16="http://schemas.microsoft.com/office/drawing/2014/main" id="{5A59642E-9EC4-FE5E-1798-E9F3000B77A3}"/>
              </a:ext>
            </a:extLst>
          </p:cNvPr>
          <p:cNvSpPr/>
          <p:nvPr/>
        </p:nvSpPr>
        <p:spPr>
          <a:xfrm>
            <a:off x="824608" y="2396843"/>
            <a:ext cx="2391032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pintura:________________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sp>
        <p:nvSpPr>
          <p:cNvPr id="5" name="Afgeronde rechthoek 95">
            <a:extLst>
              <a:ext uri="{FF2B5EF4-FFF2-40B4-BE49-F238E27FC236}">
                <a16:creationId xmlns:a16="http://schemas.microsoft.com/office/drawing/2014/main" id="{4D4B018D-D58A-E445-7B56-2E3FC954D2DA}"/>
              </a:ext>
            </a:extLst>
          </p:cNvPr>
          <p:cNvSpPr/>
          <p:nvPr/>
        </p:nvSpPr>
        <p:spPr>
          <a:xfrm>
            <a:off x="3817936" y="2419503"/>
            <a:ext cx="2391032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mar:      ________________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sp>
        <p:nvSpPr>
          <p:cNvPr id="10" name="Afgeronde rechthoek 95">
            <a:extLst>
              <a:ext uri="{FF2B5EF4-FFF2-40B4-BE49-F238E27FC236}">
                <a16:creationId xmlns:a16="http://schemas.microsoft.com/office/drawing/2014/main" id="{000F5525-5A48-0175-A35C-A0A2568080BE}"/>
              </a:ext>
            </a:extLst>
          </p:cNvPr>
          <p:cNvSpPr/>
          <p:nvPr/>
        </p:nvSpPr>
        <p:spPr>
          <a:xfrm>
            <a:off x="824608" y="2847755"/>
            <a:ext cx="2391032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coliflor:________________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sp>
        <p:nvSpPr>
          <p:cNvPr id="20" name="Afgeronde rechthoek 95">
            <a:extLst>
              <a:ext uri="{FF2B5EF4-FFF2-40B4-BE49-F238E27FC236}">
                <a16:creationId xmlns:a16="http://schemas.microsoft.com/office/drawing/2014/main" id="{6A40465D-80C1-C285-726F-2790B26D12A7}"/>
              </a:ext>
            </a:extLst>
          </p:cNvPr>
          <p:cNvSpPr/>
          <p:nvPr/>
        </p:nvSpPr>
        <p:spPr>
          <a:xfrm>
            <a:off x="3856233" y="2846203"/>
            <a:ext cx="2391032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mono: ________________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AED54F51-7342-4DB9-1632-4038F26BB248}"/>
              </a:ext>
            </a:extLst>
          </p:cNvPr>
          <p:cNvSpPr/>
          <p:nvPr/>
        </p:nvSpPr>
        <p:spPr>
          <a:xfrm>
            <a:off x="824608" y="3303537"/>
            <a:ext cx="2391032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coche: ________________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sp>
        <p:nvSpPr>
          <p:cNvPr id="23" name="Afgeronde rechthoek 95">
            <a:extLst>
              <a:ext uri="{FF2B5EF4-FFF2-40B4-BE49-F238E27FC236}">
                <a16:creationId xmlns:a16="http://schemas.microsoft.com/office/drawing/2014/main" id="{FB562268-F0FD-8482-A64A-E93EADE5DB6F}"/>
              </a:ext>
            </a:extLst>
          </p:cNvPr>
          <p:cNvSpPr/>
          <p:nvPr/>
        </p:nvSpPr>
        <p:spPr>
          <a:xfrm>
            <a:off x="3856233" y="3300945"/>
            <a:ext cx="2391032" cy="34523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árbore:________________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sp>
        <p:nvSpPr>
          <p:cNvPr id="4" name="Tekstvak 12">
            <a:extLst>
              <a:ext uri="{FF2B5EF4-FFF2-40B4-BE49-F238E27FC236}">
                <a16:creationId xmlns:a16="http://schemas.microsoft.com/office/drawing/2014/main" id="{02BA83EF-E167-D61B-8DB4-7E8463C45127}"/>
              </a:ext>
            </a:extLst>
          </p:cNvPr>
          <p:cNvSpPr txBox="1"/>
          <p:nvPr/>
        </p:nvSpPr>
        <p:spPr>
          <a:xfrm>
            <a:off x="1289050" y="4457401"/>
            <a:ext cx="48260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rápido                   verdes               maduros               laranxa              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28F89D-80E6-5B84-17D9-222281D99557}"/>
              </a:ext>
            </a:extLst>
          </p:cNvPr>
          <p:cNvSpPr txBox="1"/>
          <p:nvPr/>
        </p:nvSpPr>
        <p:spPr>
          <a:xfrm>
            <a:off x="628560" y="6034740"/>
            <a:ext cx="16587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898525" algn="l"/>
              </a:tabLst>
            </a:pPr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plátanos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B2561E7B-0FFC-C7BF-BFB2-D4474B79A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39" y="5047589"/>
            <a:ext cx="709818" cy="935610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F1C0B61B-1D8C-6EC5-2C70-C5E5AF4AEF96}"/>
              </a:ext>
            </a:extLst>
          </p:cNvPr>
          <p:cNvSpPr txBox="1"/>
          <p:nvPr/>
        </p:nvSpPr>
        <p:spPr>
          <a:xfrm>
            <a:off x="2307270" y="6063667"/>
            <a:ext cx="1780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898525" algn="l"/>
              </a:tabLst>
            </a:pPr>
            <a:r>
              <a:rPr lang="es-ES" sz="1400" dirty="0" err="1">
                <a:solidFill>
                  <a:srgbClr val="009ED0"/>
                </a:solidFill>
                <a:latin typeface="ABeZeh" pitchFamily="2" charset="0"/>
              </a:rPr>
              <a:t>sombreiro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31" name="Imagen 3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A5AE803-B846-1DFC-7809-1E5AB9BAB9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078" y="5144490"/>
            <a:ext cx="1022507" cy="827904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DC5CE3AE-3647-021E-D5B5-5D1E649C48D7}"/>
              </a:ext>
            </a:extLst>
          </p:cNvPr>
          <p:cNvSpPr txBox="1"/>
          <p:nvPr/>
        </p:nvSpPr>
        <p:spPr>
          <a:xfrm>
            <a:off x="4108002" y="6088501"/>
            <a:ext cx="1363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898525" algn="l"/>
              </a:tabLst>
            </a:pPr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uvas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7F8113C-A427-35BD-AE4B-4BA96347DE00}"/>
              </a:ext>
            </a:extLst>
          </p:cNvPr>
          <p:cNvSpPr txBox="1"/>
          <p:nvPr/>
        </p:nvSpPr>
        <p:spPr>
          <a:xfrm>
            <a:off x="5533725" y="6123717"/>
            <a:ext cx="1468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898525" algn="l"/>
              </a:tabLst>
            </a:pPr>
            <a:r>
              <a:rPr lang="es-ES" sz="1400" dirty="0" err="1">
                <a:solidFill>
                  <a:srgbClr val="009ED0"/>
                </a:solidFill>
                <a:latin typeface="ABeZeh" pitchFamily="2" charset="0"/>
              </a:rPr>
              <a:t>coello</a:t>
            </a:r>
            <a:r>
              <a:rPr lang="es-ES" sz="1400" dirty="0">
                <a:solidFill>
                  <a:srgbClr val="009ED0"/>
                </a:solidFill>
                <a:latin typeface="ABeZeh" pitchFamily="2" charset="0"/>
              </a:rPr>
              <a:t> </a:t>
            </a:r>
            <a:r>
              <a:rPr lang="nl-NL" sz="1400" dirty="0">
                <a:solidFill>
                  <a:schemeClr val="bg1">
                    <a:lumMod val="50000"/>
                  </a:schemeClr>
                </a:solidFill>
                <a:latin typeface="ABeZeh" panose="00000500000000000000" pitchFamily="2" charset="0"/>
              </a:rPr>
              <a:t>_________</a:t>
            </a:r>
            <a:endParaRPr lang="es-ES" sz="1400" dirty="0">
              <a:solidFill>
                <a:schemeClr val="bg1">
                  <a:lumMod val="50000"/>
                </a:schemeClr>
              </a:solidFill>
              <a:latin typeface="ABeZeh" panose="00000500000000000000" pitchFamily="2" charset="0"/>
            </a:endParaRPr>
          </a:p>
        </p:txBody>
      </p:sp>
      <p:pic>
        <p:nvPicPr>
          <p:cNvPr id="36" name="Imagen 35" descr="Imagen que contiene Gráfico de burbujas&#10;&#10;Descripción generada automáticamente">
            <a:extLst>
              <a:ext uri="{FF2B5EF4-FFF2-40B4-BE49-F238E27FC236}">
                <a16:creationId xmlns:a16="http://schemas.microsoft.com/office/drawing/2014/main" id="{01C0DD76-C172-4BEC-64AE-7F6BF66F2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06" y="5237419"/>
            <a:ext cx="1121415" cy="762105"/>
          </a:xfrm>
          <a:prstGeom prst="rect">
            <a:avLst/>
          </a:prstGeom>
        </p:spPr>
      </p:pic>
      <p:pic>
        <p:nvPicPr>
          <p:cNvPr id="41" name="Imagen 40" descr="Icono&#10;&#10;Descripción generada automáticamente con confianza media">
            <a:extLst>
              <a:ext uri="{FF2B5EF4-FFF2-40B4-BE49-F238E27FC236}">
                <a16:creationId xmlns:a16="http://schemas.microsoft.com/office/drawing/2014/main" id="{C94C027B-C08A-E74E-AF5E-A876C8C4D0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51" y="5107316"/>
            <a:ext cx="1022507" cy="902096"/>
          </a:xfrm>
          <a:prstGeom prst="rect">
            <a:avLst/>
          </a:prstGeom>
        </p:spPr>
      </p:pic>
      <p:pic>
        <p:nvPicPr>
          <p:cNvPr id="47" name="Imagen 46" descr="Forma, Cuadrado&#10;&#10;Descripción generada automáticamente">
            <a:extLst>
              <a:ext uri="{FF2B5EF4-FFF2-40B4-BE49-F238E27FC236}">
                <a16:creationId xmlns:a16="http://schemas.microsoft.com/office/drawing/2014/main" id="{AD773FA5-4AED-BA42-1E31-3ED4BC9CBA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532" y="6931686"/>
            <a:ext cx="2071989" cy="2906656"/>
          </a:xfrm>
          <a:prstGeom prst="rect">
            <a:avLst/>
          </a:prstGeom>
        </p:spPr>
      </p:pic>
      <p:pic>
        <p:nvPicPr>
          <p:cNvPr id="48" name="Imagen 47" descr="Forma, Cuadrado&#10;&#10;Descripción generada automáticamente">
            <a:extLst>
              <a:ext uri="{FF2B5EF4-FFF2-40B4-BE49-F238E27FC236}">
                <a16:creationId xmlns:a16="http://schemas.microsoft.com/office/drawing/2014/main" id="{E907892A-B5E0-16BE-C3FC-0C0AA641B3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3672" y="6926607"/>
            <a:ext cx="2071990" cy="2906657"/>
          </a:xfrm>
          <a:prstGeom prst="rect">
            <a:avLst/>
          </a:prstGeom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7431D516-F801-2B07-B693-1FBD0C81BF77}"/>
              </a:ext>
            </a:extLst>
          </p:cNvPr>
          <p:cNvSpPr txBox="1"/>
          <p:nvPr/>
        </p:nvSpPr>
        <p:spPr>
          <a:xfrm>
            <a:off x="3843532" y="7015172"/>
            <a:ext cx="1886478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tabLst>
                <a:tab pos="898525" algn="l"/>
              </a:tabLst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O </a:t>
            </a:r>
            <a:r>
              <a:rPr lang="es-ES" sz="1400" dirty="0" err="1">
                <a:solidFill>
                  <a:schemeClr val="accent2">
                    <a:lumMod val="75000"/>
                  </a:schemeClr>
                </a:solidFill>
              </a:rPr>
              <a:t>campionato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 de </a:t>
            </a:r>
            <a:br>
              <a:rPr lang="es-ES" sz="1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baloncesto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accent2">
                    <a:lumMod val="75000"/>
                  </a:schemeClr>
                </a:solidFill>
              </a:rPr>
              <a:t>terá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 lugar </a:t>
            </a:r>
            <a:br>
              <a:rPr lang="es-ES" sz="1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no </a:t>
            </a:r>
            <a:r>
              <a:rPr lang="es-ES" sz="1400" dirty="0" err="1">
                <a:solidFill>
                  <a:schemeClr val="accent2">
                    <a:lumMod val="75000"/>
                  </a:schemeClr>
                </a:solidFill>
              </a:rPr>
              <a:t>pavillón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 do </a:t>
            </a:r>
            <a:r>
              <a:rPr lang="es-ES" sz="1400" dirty="0" err="1">
                <a:solidFill>
                  <a:schemeClr val="accent2">
                    <a:lumMod val="75000"/>
                  </a:schemeClr>
                </a:solidFill>
              </a:rPr>
              <a:t>colexio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ctr">
              <a:tabLst>
                <a:tab pos="898525" algn="l"/>
              </a:tabLst>
            </a:pPr>
            <a:endParaRPr lang="es-ES" sz="1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tabLst>
                <a:tab pos="898525" algn="l"/>
              </a:tabLst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Participará todo o </a:t>
            </a:r>
          </a:p>
          <a:p>
            <a:pPr algn="ctr">
              <a:tabLst>
                <a:tab pos="898525" algn="l"/>
              </a:tabLst>
            </a:pP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alumnado de </a:t>
            </a:r>
            <a:r>
              <a:rPr lang="es-ES" sz="1400" b="1" dirty="0" err="1">
                <a:solidFill>
                  <a:schemeClr val="accent2">
                    <a:lumMod val="75000"/>
                  </a:schemeClr>
                </a:solidFill>
              </a:rPr>
              <a:t>primeiro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>
              <a:tabLst>
                <a:tab pos="898525" algn="l"/>
              </a:tabLst>
            </a:pP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ciclo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ctr">
              <a:tabLst>
                <a:tab pos="898525" algn="l"/>
              </a:tabLst>
            </a:pPr>
            <a:endParaRPr lang="es-ES" sz="1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tabLst>
                <a:tab pos="898525" algn="l"/>
              </a:tabLst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</a:rPr>
              <a:t>Anímate e apúntate!</a:t>
            </a:r>
          </a:p>
          <a:p>
            <a:pPr algn="ctr">
              <a:tabLst>
                <a:tab pos="898525" algn="l"/>
              </a:tabLst>
            </a:pPr>
            <a:endParaRPr lang="es-ES" sz="1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tabLst>
                <a:tab pos="898525" algn="l"/>
              </a:tabLst>
            </a:pPr>
            <a:r>
              <a:rPr lang="es-ES" sz="1200" dirty="0" err="1">
                <a:solidFill>
                  <a:srgbClr val="009ED0"/>
                </a:solidFill>
              </a:rPr>
              <a:t>Venres</a:t>
            </a:r>
            <a:r>
              <a:rPr lang="es-ES" sz="1200" dirty="0">
                <a:solidFill>
                  <a:srgbClr val="009ED0"/>
                </a:solidFill>
              </a:rPr>
              <a:t>, día 10, a partir</a:t>
            </a:r>
          </a:p>
          <a:p>
            <a:pPr algn="ctr">
              <a:tabLst>
                <a:tab pos="898525" algn="l"/>
              </a:tabLst>
            </a:pPr>
            <a:r>
              <a:rPr lang="es-ES" sz="1200" dirty="0">
                <a:solidFill>
                  <a:srgbClr val="009ED0"/>
                </a:solidFill>
              </a:rPr>
              <a:t>das tres da tarde.</a:t>
            </a:r>
          </a:p>
        </p:txBody>
      </p:sp>
      <p:pic>
        <p:nvPicPr>
          <p:cNvPr id="51" name="Imagen 50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A37E1693-FFFD-365D-CBF4-C0DD2F6263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994" y="8340757"/>
            <a:ext cx="426623" cy="4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8CFE70-CD9A-4A8B-A6C7-2D9A6F9BC29B}"/>
</file>

<file path=customXml/itemProps2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510</TotalTime>
  <Words>289</Words>
  <Application>Microsoft Office PowerPoint</Application>
  <PresentationFormat>Personalizado</PresentationFormat>
  <Paragraphs>55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145</cp:revision>
  <dcterms:created xsi:type="dcterms:W3CDTF">2022-09-06T23:28:54Z</dcterms:created>
  <dcterms:modified xsi:type="dcterms:W3CDTF">2024-05-16T18:21:38Z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