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9675" cy="10691813"/>
  <p:notesSz cx="7559675" cy="1069181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E812F-A8AD-4F48-99F9-E6D8E049093F}" v="2" dt="2024-03-04T06:34:18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3174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665E812F-A8AD-4F48-99F9-E6D8E049093F}"/>
    <pc:docChg chg="modSld">
      <pc:chgData name="Nuria Esteban Sanchez" userId="71a78f82-015a-4955-8289-243ed6151423" providerId="ADAL" clId="{665E812F-A8AD-4F48-99F9-E6D8E049093F}" dt="2024-03-04T06:36:10.169" v="40" actId="1076"/>
      <pc:docMkLst>
        <pc:docMk/>
      </pc:docMkLst>
      <pc:sldChg chg="modSp mod">
        <pc:chgData name="Nuria Esteban Sanchez" userId="71a78f82-015a-4955-8289-243ed6151423" providerId="ADAL" clId="{665E812F-A8AD-4F48-99F9-E6D8E049093F}" dt="2024-03-04T06:36:10.169" v="40" actId="1076"/>
        <pc:sldMkLst>
          <pc:docMk/>
          <pc:sldMk cId="0" sldId="256"/>
        </pc:sldMkLst>
        <pc:spChg chg="mod">
          <ac:chgData name="Nuria Esteban Sanchez" userId="71a78f82-015a-4955-8289-243ed6151423" providerId="ADAL" clId="{665E812F-A8AD-4F48-99F9-E6D8E049093F}" dt="2024-03-04T06:34:42.096" v="25" actId="6549"/>
          <ac:spMkLst>
            <pc:docMk/>
            <pc:sldMk cId="0" sldId="256"/>
            <ac:spMk id="2" creationId="{5CC54A5F-0BE1-75DF-97C1-751C11504C4F}"/>
          </ac:spMkLst>
        </pc:spChg>
        <pc:spChg chg="mod">
          <ac:chgData name="Nuria Esteban Sanchez" userId="71a78f82-015a-4955-8289-243ed6151423" providerId="ADAL" clId="{665E812F-A8AD-4F48-99F9-E6D8E049093F}" dt="2024-03-04T06:33:38.959" v="2" actId="208"/>
          <ac:spMkLst>
            <pc:docMk/>
            <pc:sldMk cId="0" sldId="256"/>
            <ac:spMk id="53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3:38.959" v="2" actId="208"/>
          <ac:spMkLst>
            <pc:docMk/>
            <pc:sldMk cId="0" sldId="256"/>
            <ac:spMk id="54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3:42.920" v="3" actId="14100"/>
          <ac:spMkLst>
            <pc:docMk/>
            <pc:sldMk cId="0" sldId="256"/>
            <ac:spMk id="55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4:01.650" v="10" actId="179"/>
          <ac:spMkLst>
            <pc:docMk/>
            <pc:sldMk cId="0" sldId="256"/>
            <ac:spMk id="58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6:10.169" v="40" actId="1076"/>
          <ac:spMkLst>
            <pc:docMk/>
            <pc:sldMk cId="0" sldId="256"/>
            <ac:spMk id="59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4:29.069" v="23" actId="1076"/>
          <ac:spMkLst>
            <pc:docMk/>
            <pc:sldMk cId="0" sldId="256"/>
            <ac:spMk id="61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4:38.913" v="24" actId="6549"/>
          <ac:spMkLst>
            <pc:docMk/>
            <pc:sldMk cId="0" sldId="256"/>
            <ac:spMk id="63" creationId="{00000000-0000-0000-0000-000000000000}"/>
          </ac:spMkLst>
        </pc:spChg>
        <pc:picChg chg="mod">
          <ac:chgData name="Nuria Esteban Sanchez" userId="71a78f82-015a-4955-8289-243ed6151423" providerId="ADAL" clId="{665E812F-A8AD-4F48-99F9-E6D8E049093F}" dt="2024-03-04T06:33:49.422" v="5" actId="1076"/>
          <ac:picMkLst>
            <pc:docMk/>
            <pc:sldMk cId="0" sldId="256"/>
            <ac:picMk id="60" creationId="{00000000-0000-0000-0000-000000000000}"/>
          </ac:picMkLst>
        </pc:picChg>
      </pc:sldChg>
      <pc:sldChg chg="modSp mod">
        <pc:chgData name="Nuria Esteban Sanchez" userId="71a78f82-015a-4955-8289-243ed6151423" providerId="ADAL" clId="{665E812F-A8AD-4F48-99F9-E6D8E049093F}" dt="2024-03-04T06:35:50.062" v="39" actId="1582"/>
        <pc:sldMkLst>
          <pc:docMk/>
          <pc:sldMk cId="0" sldId="257"/>
        </pc:sldMkLst>
        <pc:spChg chg="mod">
          <ac:chgData name="Nuria Esteban Sanchez" userId="71a78f82-015a-4955-8289-243ed6151423" providerId="ADAL" clId="{665E812F-A8AD-4F48-99F9-E6D8E049093F}" dt="2024-03-04T06:35:22.654" v="35" actId="179"/>
          <ac:spMkLst>
            <pc:docMk/>
            <pc:sldMk cId="0" sldId="257"/>
            <ac:spMk id="68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03.591" v="27" actId="14100"/>
          <ac:spMkLst>
            <pc:docMk/>
            <pc:sldMk cId="0" sldId="257"/>
            <ac:spMk id="70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30.497" v="37" actId="1076"/>
          <ac:spMkLst>
            <pc:docMk/>
            <pc:sldMk cId="0" sldId="257"/>
            <ac:spMk id="71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44.522" v="38" actId="1582"/>
          <ac:spMkLst>
            <pc:docMk/>
            <pc:sldMk cId="0" sldId="257"/>
            <ac:spMk id="76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44.522" v="38" actId="1582"/>
          <ac:spMkLst>
            <pc:docMk/>
            <pc:sldMk cId="0" sldId="257"/>
            <ac:spMk id="77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44.522" v="38" actId="1582"/>
          <ac:spMkLst>
            <pc:docMk/>
            <pc:sldMk cId="0" sldId="257"/>
            <ac:spMk id="78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44.522" v="38" actId="1582"/>
          <ac:spMkLst>
            <pc:docMk/>
            <pc:sldMk cId="0" sldId="257"/>
            <ac:spMk id="79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50.062" v="39" actId="1582"/>
          <ac:spMkLst>
            <pc:docMk/>
            <pc:sldMk cId="0" sldId="257"/>
            <ac:spMk id="84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50.062" v="39" actId="1582"/>
          <ac:spMkLst>
            <pc:docMk/>
            <pc:sldMk cId="0" sldId="257"/>
            <ac:spMk id="85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50.062" v="39" actId="1582"/>
          <ac:spMkLst>
            <pc:docMk/>
            <pc:sldMk cId="0" sldId="257"/>
            <ac:spMk id="86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50.062" v="39" actId="1582"/>
          <ac:spMkLst>
            <pc:docMk/>
            <pc:sldMk cId="0" sldId="257"/>
            <ac:spMk id="90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4:57.985" v="26" actId="14100"/>
          <ac:spMkLst>
            <pc:docMk/>
            <pc:sldMk cId="0" sldId="257"/>
            <ac:spMk id="100" creationId="{00000000-0000-0000-0000-000000000000}"/>
          </ac:spMkLst>
        </pc:spChg>
        <pc:spChg chg="mod">
          <ac:chgData name="Nuria Esteban Sanchez" userId="71a78f82-015a-4955-8289-243ed6151423" providerId="ADAL" clId="{665E812F-A8AD-4F48-99F9-E6D8E049093F}" dt="2024-03-04T06:35:07.715" v="29" actId="1076"/>
          <ac:spMkLst>
            <pc:docMk/>
            <pc:sldMk cId="0" sldId="257"/>
            <ac:spMk id="10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7FB1CE8-D131-4A75-97B4-4F6600EFBB6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394FC9-20E7-4EE1-8E6F-67527706F88B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203CA33-72BA-4E60-9FC4-A8A97A669BCE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CEF884-7F53-4711-87D9-AC0C17889814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BB83E25-A7F7-4FEF-AA10-F26E08583362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67000" y="1749960"/>
            <a:ext cx="6425280" cy="1725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a-ES-valenci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6BCDD4-D23F-413B-9B91-F7689B784ADA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620DA2C-AAE5-42A4-A073-B5AF17C74938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384282F-9FEA-4CF9-BC4F-0C961A707240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D5A08A0-C27E-49E3-A7FA-8C6880B9A60E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DFC894-D1B9-44FA-A698-A38A0A90CE89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AA4F2B-C5BA-41AA-8857-90EB7CB52476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3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489E814-A97F-471D-B0CB-E15FFF09D9B8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7000" y="1749960"/>
            <a:ext cx="6425280" cy="3722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s-ES" sz="4960" b="0" strike="noStrike" spc="-1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lang="en-US" sz="496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51984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s-ES" sz="989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2504160" y="9909720"/>
            <a:ext cx="255096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ca-ES-valenci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a-ES-valencia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339160" y="9909720"/>
            <a:ext cx="1700640" cy="56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s-ES" sz="989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C88E512-EA6D-4C76-9B1E-72B8B153F82D}" type="slidenum">
              <a:rPr lang="es-ES" sz="989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ca-ES-valencia" sz="989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2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6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9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17"/>
          <p:cNvSpPr/>
          <p:nvPr/>
        </p:nvSpPr>
        <p:spPr>
          <a:xfrm>
            <a:off x="0" y="10026360"/>
            <a:ext cx="7559280" cy="66528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nl-NL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Mètodo Snappet. Prova 4t. Unitat 10. Pàgina 1 de 2</a:t>
            </a:r>
            <a:endParaRPr lang="ca-ES-valencia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Afbeelding 5"/>
          <p:cNvPicPr/>
          <p:nvPr/>
        </p:nvPicPr>
        <p:blipFill>
          <a:blip r:embed="rId2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44" name="Ondertitel 2"/>
          <p:cNvSpPr/>
          <p:nvPr/>
        </p:nvSpPr>
        <p:spPr>
          <a:xfrm>
            <a:off x="628560" y="638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nl-NL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10.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Groep 10"/>
          <p:cNvGrpSpPr/>
          <p:nvPr/>
        </p:nvGrpSpPr>
        <p:grpSpPr>
          <a:xfrm>
            <a:off x="628560" y="1057680"/>
            <a:ext cx="6214680" cy="692280"/>
            <a:chOff x="628560" y="1057680"/>
            <a:chExt cx="6214680" cy="692280"/>
          </a:xfrm>
        </p:grpSpPr>
        <p:sp>
          <p:nvSpPr>
            <p:cNvPr id="46" name="Afgeronde rechthoek 11"/>
            <p:cNvSpPr/>
            <p:nvPr/>
          </p:nvSpPr>
          <p:spPr>
            <a:xfrm>
              <a:off x="722520" y="1390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7" name="Tekstvak 12"/>
            <p:cNvSpPr/>
            <p:nvPr/>
          </p:nvSpPr>
          <p:spPr>
            <a:xfrm>
              <a:off x="628560" y="1057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Afgeronde rechthoek 13"/>
            <p:cNvSpPr/>
            <p:nvPr/>
          </p:nvSpPr>
          <p:spPr>
            <a:xfrm>
              <a:off x="3963600" y="1381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9" name="Tekstvak 14"/>
            <p:cNvSpPr/>
            <p:nvPr/>
          </p:nvSpPr>
          <p:spPr>
            <a:xfrm>
              <a:off x="3900960" y="1057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0" name="Ondertitel 2"/>
          <p:cNvSpPr/>
          <p:nvPr/>
        </p:nvSpPr>
        <p:spPr>
          <a:xfrm>
            <a:off x="594720" y="1943280"/>
            <a:ext cx="645264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1. Completa el text amb les paraules correctes. 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kstvak 14"/>
          <p:cNvSpPr/>
          <p:nvPr/>
        </p:nvSpPr>
        <p:spPr>
          <a:xfrm>
            <a:off x="5237640" y="714960"/>
            <a:ext cx="1822680" cy="34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strike="noStrike" spc="-1">
                <a:solidFill>
                  <a:srgbClr val="333333"/>
                </a:solidFill>
                <a:latin typeface="ABeZeh"/>
                <a:ea typeface="ABeZeh"/>
              </a:rPr>
              <a:t>Qualificació</a:t>
            </a:r>
            <a:endParaRPr lang="ca-ES-valencia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Rectángulo: esquinas redondeadas 24"/>
          <p:cNvSpPr/>
          <p:nvPr/>
        </p:nvSpPr>
        <p:spPr>
          <a:xfrm>
            <a:off x="6255720" y="569520"/>
            <a:ext cx="756720" cy="6609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3" name="Tekstvak 12"/>
          <p:cNvSpPr/>
          <p:nvPr/>
        </p:nvSpPr>
        <p:spPr>
          <a:xfrm>
            <a:off x="813600" y="2577960"/>
            <a:ext cx="1365840" cy="104868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0" strike="noStrike" spc="-1" dirty="0">
                <a:solidFill>
                  <a:srgbClr val="009ED0"/>
                </a:solidFill>
                <a:latin typeface="ABeZeh"/>
              </a:rPr>
              <a:t>ciencia-ficció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nl-NL" sz="1400" b="0" strike="noStrike" spc="-1" dirty="0">
                <a:solidFill>
                  <a:srgbClr val="009ED0"/>
                </a:solidFill>
                <a:latin typeface="ABeZeh"/>
              </a:rPr>
              <a:t>comèdies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nl-NL" sz="1400" b="0" strike="noStrike" spc="-1" dirty="0">
                <a:solidFill>
                  <a:srgbClr val="009ED0"/>
                </a:solidFill>
                <a:latin typeface="ABeZeh"/>
              </a:rPr>
              <a:t>en directe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Tekstvak 12"/>
          <p:cNvSpPr/>
          <p:nvPr/>
        </p:nvSpPr>
        <p:spPr>
          <a:xfrm>
            <a:off x="2418210" y="2389862"/>
            <a:ext cx="4628070" cy="1676698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0" strike="noStrike" spc="-1" dirty="0">
                <a:solidFill>
                  <a:srgbClr val="000000"/>
                </a:solidFill>
                <a:latin typeface="ABeZeh"/>
              </a:rPr>
              <a:t>A mi no m'agraden gaire les pel·lícules de ___________________; m'agraden més les _____________ perquè em fan riure. Al meu pare, en canvi, el que més li agrada és veure les retransmissions d’esports   _________________.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Ondertitel 2"/>
          <p:cNvSpPr/>
          <p:nvPr/>
        </p:nvSpPr>
        <p:spPr>
          <a:xfrm>
            <a:off x="594720" y="4143791"/>
            <a:ext cx="4950674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2. Encercla la paraula adequada. 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CuadroTexto 19"/>
          <p:cNvSpPr/>
          <p:nvPr/>
        </p:nvSpPr>
        <p:spPr>
          <a:xfrm>
            <a:off x="877890" y="8744157"/>
            <a:ext cx="6240390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En Marc té molta traça per aprendre idiomes. De moment, sa___ parlar català, castellà, francès i </a:t>
            </a:r>
            <a:r>
              <a:rPr lang="ca-ES" sz="1400" b="0" strike="noStrike" spc="-1" dirty="0" err="1">
                <a:solidFill>
                  <a:srgbClr val="000000"/>
                </a:solidFill>
                <a:latin typeface="ABeZeh"/>
              </a:rPr>
              <a:t>àra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___.</a:t>
            </a:r>
          </a:p>
          <a:p>
            <a:pPr>
              <a:lnSpc>
                <a:spcPct val="100000"/>
              </a:lnSpc>
            </a:pPr>
            <a:endParaRPr lang="ca-ES" sz="1400" spc="-1" dirty="0">
              <a:solidFill>
                <a:srgbClr val="000000"/>
              </a:solidFill>
              <a:latin typeface="ABeZeh"/>
            </a:endParaRPr>
          </a:p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Has vist mai un cor___ de pro___? I un </a:t>
            </a:r>
            <a:r>
              <a:rPr lang="ca-ES" sz="1400" b="0" strike="noStrike" spc="-1" dirty="0" err="1">
                <a:solidFill>
                  <a:srgbClr val="000000"/>
                </a:solidFill>
                <a:latin typeface="ABeZeh"/>
              </a:rPr>
              <a:t>llo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___</a:t>
            </a:r>
            <a:r>
              <a:rPr lang="ca-ES" sz="1400" spc="-1" dirty="0">
                <a:solidFill>
                  <a:srgbClr val="000000"/>
                </a:solidFill>
                <a:latin typeface="ABeZeh"/>
              </a:rPr>
              <a:t> o una ser___? </a:t>
            </a:r>
            <a:endParaRPr lang="ca-E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Ondertitel 2"/>
          <p:cNvSpPr/>
          <p:nvPr/>
        </p:nvSpPr>
        <p:spPr>
          <a:xfrm>
            <a:off x="628560" y="8364420"/>
            <a:ext cx="66880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4. Completa amb 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p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 o 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b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. 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Ondertitel 2"/>
          <p:cNvSpPr/>
          <p:nvPr/>
        </p:nvSpPr>
        <p:spPr>
          <a:xfrm>
            <a:off x="594720" y="5235474"/>
            <a:ext cx="64987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265113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3.  Explica amb les teves paraules què volen dir els refranys</a:t>
            </a:r>
            <a:br>
              <a:rPr sz="1600" dirty="0"/>
            </a:br>
            <a:r>
              <a:rPr lang="es-ES" sz="1600" dirty="0"/>
              <a:t>		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o dites següents. 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(2 punts)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CuadroTexto 51"/>
          <p:cNvSpPr/>
          <p:nvPr/>
        </p:nvSpPr>
        <p:spPr>
          <a:xfrm>
            <a:off x="889740" y="4588425"/>
            <a:ext cx="525924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La pel·lícula que veurem és una </a:t>
            </a:r>
            <a:r>
              <a:rPr lang="ca-ES" sz="1400" b="0" strike="noStrike" spc="-1" dirty="0">
                <a:solidFill>
                  <a:srgbClr val="009ED0"/>
                </a:solidFill>
                <a:latin typeface="ABeZeh"/>
              </a:rPr>
              <a:t>adaptació/ telenovel·la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</a:rPr>
              <a:t> de la novel·la del mateix títol.</a:t>
            </a:r>
          </a:p>
        </p:txBody>
      </p:sp>
      <p:pic>
        <p:nvPicPr>
          <p:cNvPr id="60" name="Imagen 25" descr="Forma&#10;&#10;Descripción generada automáticamente"/>
          <p:cNvPicPr/>
          <p:nvPr/>
        </p:nvPicPr>
        <p:blipFill>
          <a:blip r:embed="rId3"/>
          <a:stretch/>
        </p:blipFill>
        <p:spPr>
          <a:xfrm>
            <a:off x="6400974" y="4283991"/>
            <a:ext cx="623520" cy="826200"/>
          </a:xfrm>
          <a:prstGeom prst="rect">
            <a:avLst/>
          </a:prstGeom>
          <a:ln w="0">
            <a:noFill/>
          </a:ln>
        </p:spPr>
      </p:pic>
      <p:sp>
        <p:nvSpPr>
          <p:cNvPr id="61" name="Ondertitel 1"/>
          <p:cNvSpPr/>
          <p:nvPr/>
        </p:nvSpPr>
        <p:spPr>
          <a:xfrm>
            <a:off x="763125" y="5825677"/>
            <a:ext cx="293009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spc="-1" dirty="0">
                <a:solidFill>
                  <a:srgbClr val="009ED0"/>
                </a:solidFill>
                <a:latin typeface="ABeZeh"/>
                <a:ea typeface="ABeZeh"/>
              </a:rPr>
              <a:t>Qui mal no fa, mal no pensa</a:t>
            </a:r>
            <a:endParaRPr lang="ca-ES-valencia" sz="1600" b="0" strike="noStrike" spc="-1" dirty="0">
              <a:solidFill>
                <a:srgbClr val="009ED0"/>
              </a:solidFill>
              <a:latin typeface="Arial"/>
            </a:endParaRPr>
          </a:p>
        </p:txBody>
      </p:sp>
      <p:sp>
        <p:nvSpPr>
          <p:cNvPr id="62" name="Ondertitel 3"/>
          <p:cNvSpPr/>
          <p:nvPr/>
        </p:nvSpPr>
        <p:spPr>
          <a:xfrm>
            <a:off x="4790126" y="5793138"/>
            <a:ext cx="1867028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b="0" strike="noStrike" spc="-1" dirty="0">
                <a:solidFill>
                  <a:srgbClr val="009ED0"/>
                </a:solidFill>
                <a:latin typeface="ABeZeh"/>
                <a:ea typeface="ABeZeh"/>
              </a:rPr>
              <a:t>Fer el préssec</a:t>
            </a:r>
            <a:endParaRPr lang="ca-ES-valencia" sz="1400" b="0" strike="noStrike" spc="-1" dirty="0">
              <a:solidFill>
                <a:srgbClr val="009ED0"/>
              </a:solidFill>
              <a:latin typeface="Arial"/>
            </a:endParaRPr>
          </a:p>
        </p:txBody>
      </p:sp>
      <p:sp>
        <p:nvSpPr>
          <p:cNvPr id="63" name="Rectángulo: esquinas redondeadas 1"/>
          <p:cNvSpPr/>
          <p:nvPr/>
        </p:nvSpPr>
        <p:spPr>
          <a:xfrm>
            <a:off x="678730" y="6226733"/>
            <a:ext cx="3098880" cy="1887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A5A5A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ES" sz="1200" b="0" strike="noStrike" spc="-1" dirty="0">
                <a:solidFill>
                  <a:srgbClr val="A6A6A6"/>
                </a:solidFill>
                <a:latin typeface="ABeZeh"/>
              </a:rPr>
              <a:t>_____________________________________________________________________________________________________________________________________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5CC54A5F-0BE1-75DF-97C1-751C11504C4F}"/>
              </a:ext>
            </a:extLst>
          </p:cNvPr>
          <p:cNvSpPr/>
          <p:nvPr/>
        </p:nvSpPr>
        <p:spPr>
          <a:xfrm>
            <a:off x="3913560" y="6226733"/>
            <a:ext cx="3098880" cy="1887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A5A5A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ES" sz="1200" b="0" strike="noStrike" spc="-1" dirty="0">
                <a:solidFill>
                  <a:srgbClr val="A6A6A6"/>
                </a:solidFill>
                <a:latin typeface="ABeZeh"/>
              </a:rPr>
              <a:t>_____________________________________________________________________________________________________________________________________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hthoek 17"/>
          <p:cNvSpPr/>
          <p:nvPr/>
        </p:nvSpPr>
        <p:spPr>
          <a:xfrm>
            <a:off x="0" y="9971640"/>
            <a:ext cx="7559280" cy="71964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nl-NL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628560" y="10110600"/>
            <a:ext cx="5669280" cy="30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nl-NL" sz="1050" b="0" strike="noStrike" spc="-1" dirty="0">
                <a:solidFill>
                  <a:srgbClr val="C2C2C2"/>
                </a:solidFill>
                <a:latin typeface="ABeZeh"/>
                <a:ea typeface="ABeZeh"/>
              </a:rPr>
              <a:t>Mètodo Snappet. Prova 4t. Unitat 10. Pàgina 2 de 2</a:t>
            </a:r>
            <a:endParaRPr lang="ca-ES-valencia" sz="1979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7" name="Afbeelding 5"/>
          <p:cNvPicPr/>
          <p:nvPr/>
        </p:nvPicPr>
        <p:blipFill>
          <a:blip r:embed="rId2"/>
          <a:stretch/>
        </p:blipFill>
        <p:spPr>
          <a:xfrm>
            <a:off x="6021720" y="10104120"/>
            <a:ext cx="804240" cy="227160"/>
          </a:xfrm>
          <a:prstGeom prst="rect">
            <a:avLst/>
          </a:prstGeom>
          <a:ln w="0">
            <a:noFill/>
          </a:ln>
        </p:spPr>
      </p:pic>
      <p:sp>
        <p:nvSpPr>
          <p:cNvPr id="68" name="Ondertitel 2"/>
          <p:cNvSpPr/>
          <p:nvPr/>
        </p:nvSpPr>
        <p:spPr>
          <a:xfrm>
            <a:off x="722520" y="6242309"/>
            <a:ext cx="6031440" cy="65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176213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7. Col·loca les parts de la notícia: 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titular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,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 entradeta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,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 cos de 		la notícia 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i</a:t>
            </a:r>
            <a:r>
              <a:rPr lang="nl-NL" sz="1600" b="1" strike="noStrike" spc="-1" dirty="0">
                <a:solidFill>
                  <a:srgbClr val="009ED0"/>
                </a:solidFill>
                <a:latin typeface="ABeZeh"/>
                <a:ea typeface="ABeZeh"/>
              </a:rPr>
              <a:t> imatge. </a:t>
            </a:r>
            <a:r>
              <a:rPr lang="nl-NL" sz="1600" b="0" strike="noStrike" spc="-1" dirty="0">
                <a:solidFill>
                  <a:srgbClr val="000000"/>
                </a:solidFill>
                <a:latin typeface="ABeZeh"/>
                <a:ea typeface="ABeZeh"/>
              </a:rPr>
              <a:t>(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1,5 punts)</a:t>
            </a: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     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Ondertitel 2"/>
          <p:cNvSpPr/>
          <p:nvPr/>
        </p:nvSpPr>
        <p:spPr>
          <a:xfrm>
            <a:off x="1177920" y="2745000"/>
            <a:ext cx="1126440" cy="46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828"/>
              </a:spcBef>
              <a:tabLst>
                <a:tab pos="0" algn="l"/>
              </a:tabLst>
            </a:pPr>
            <a:endParaRPr lang="nl-NL" sz="1200" b="0" strike="noStrike" spc="-1">
              <a:solidFill>
                <a:srgbClr val="009ED0"/>
              </a:solidFill>
              <a:latin typeface="ABeZeh"/>
              <a:ea typeface="ABeZeh"/>
            </a:endParaRPr>
          </a:p>
        </p:txBody>
      </p:sp>
      <p:sp>
        <p:nvSpPr>
          <p:cNvPr id="70" name="Ondertitel 2"/>
          <p:cNvSpPr/>
          <p:nvPr/>
        </p:nvSpPr>
        <p:spPr>
          <a:xfrm>
            <a:off x="722520" y="4092447"/>
            <a:ext cx="652500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b="1" strike="noStrike" spc="-1" dirty="0">
                <a:solidFill>
                  <a:srgbClr val="333333"/>
                </a:solidFill>
                <a:latin typeface="ABeZeh"/>
                <a:ea typeface="ABeZeh"/>
              </a:rPr>
              <a:t>6. Llegeix el text i marca amb una X les opcions correctes. </a:t>
            </a:r>
            <a:r>
              <a:rPr lang="nl-NL" sz="1600" b="0" strike="noStrike" spc="-1" dirty="0">
                <a:solidFill>
                  <a:srgbClr val="333333"/>
                </a:solidFill>
                <a:latin typeface="ABeZeh"/>
                <a:ea typeface="ABeZeh"/>
              </a:rPr>
              <a:t>(1 punt)</a:t>
            </a:r>
            <a:endParaRPr lang="ca-ES-valenci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CuadroTexto 45"/>
          <p:cNvSpPr/>
          <p:nvPr/>
        </p:nvSpPr>
        <p:spPr>
          <a:xfrm>
            <a:off x="991080" y="4826259"/>
            <a:ext cx="345366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Quan la Mar estava desanimada,</a:t>
            </a:r>
          </a:p>
          <a:p>
            <a:r>
              <a:rPr lang="ca-ES" sz="1400" spc="-1" dirty="0">
                <a:solidFill>
                  <a:srgbClr val="A6A6A6"/>
                </a:solidFill>
                <a:latin typeface="ABeZeh"/>
              </a:rPr>
              <a:t>sempre recordava les paraules de</a:t>
            </a:r>
          </a:p>
          <a:p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la seva àvia. “</a:t>
            </a:r>
            <a:r>
              <a:rPr lang="ca-ES" sz="1400" b="0" strike="noStrike" spc="-1" dirty="0" err="1">
                <a:solidFill>
                  <a:srgbClr val="A6A6A6"/>
                </a:solidFill>
                <a:latin typeface="ABeZeh"/>
              </a:rPr>
              <a:t>Passet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 a </a:t>
            </a:r>
            <a:r>
              <a:rPr lang="ca-ES" sz="1400" b="0" strike="noStrike" spc="-1" dirty="0" err="1">
                <a:solidFill>
                  <a:srgbClr val="A6A6A6"/>
                </a:solidFill>
                <a:latin typeface="ABeZeh"/>
              </a:rPr>
              <a:t>passet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, que tot</a:t>
            </a:r>
            <a:br>
              <a:rPr lang="ca-ES" sz="1400" b="0" strike="noStrike" spc="-1" dirty="0">
                <a:solidFill>
                  <a:srgbClr val="A6A6A6"/>
                </a:solidFill>
                <a:latin typeface="ABeZeh"/>
              </a:rPr>
            </a:b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acaba passant”, li deia l’àvia quan</a:t>
            </a:r>
          </a:p>
          <a:p>
            <a:r>
              <a:rPr lang="ca-ES" sz="1400" spc="-1" dirty="0">
                <a:solidFill>
                  <a:srgbClr val="A6A6A6"/>
                </a:solidFill>
                <a:latin typeface="ABeZeh"/>
              </a:rPr>
              <a:t>la veia amoïnada. </a:t>
            </a: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I tenia raó! </a:t>
            </a:r>
            <a:endParaRPr lang="ca-E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adroTexto 46"/>
          <p:cNvSpPr/>
          <p:nvPr/>
        </p:nvSpPr>
        <p:spPr>
          <a:xfrm>
            <a:off x="4778100" y="5033228"/>
            <a:ext cx="22208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Està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escrit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en vers.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CuadroTexto 47"/>
          <p:cNvSpPr/>
          <p:nvPr/>
        </p:nvSpPr>
        <p:spPr>
          <a:xfrm>
            <a:off x="4784940" y="5417348"/>
            <a:ext cx="22208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No té rima.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CuadroTexto 48"/>
          <p:cNvSpPr/>
          <p:nvPr/>
        </p:nvSpPr>
        <p:spPr>
          <a:xfrm>
            <a:off x="4778100" y="5797148"/>
            <a:ext cx="22208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Cada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línia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és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un vers.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CuadroTexto 49"/>
          <p:cNvSpPr/>
          <p:nvPr/>
        </p:nvSpPr>
        <p:spPr>
          <a:xfrm>
            <a:off x="4784940" y="4669268"/>
            <a:ext cx="22208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Està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ABeZeh"/>
              </a:rPr>
              <a:t>escrit</a:t>
            </a:r>
            <a:r>
              <a:rPr lang="es-ES" sz="1400" b="0" strike="noStrike" spc="-1" dirty="0">
                <a:solidFill>
                  <a:srgbClr val="000000"/>
                </a:solidFill>
                <a:latin typeface="ABeZeh"/>
              </a:rPr>
              <a:t> en prosa.</a:t>
            </a:r>
            <a:endParaRPr lang="ca-ES-valenci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Rectángulo: esquinas redondeadas 50"/>
          <p:cNvSpPr/>
          <p:nvPr/>
        </p:nvSpPr>
        <p:spPr>
          <a:xfrm>
            <a:off x="4451940" y="4701668"/>
            <a:ext cx="325800" cy="221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Rectángulo: esquinas redondeadas 51"/>
          <p:cNvSpPr/>
          <p:nvPr/>
        </p:nvSpPr>
        <p:spPr>
          <a:xfrm>
            <a:off x="4451940" y="5077868"/>
            <a:ext cx="325800" cy="221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Rectángulo: esquinas redondeadas 52"/>
          <p:cNvSpPr/>
          <p:nvPr/>
        </p:nvSpPr>
        <p:spPr>
          <a:xfrm>
            <a:off x="4451940" y="5439308"/>
            <a:ext cx="325800" cy="221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Rectángulo: esquinas redondeadas 53"/>
          <p:cNvSpPr/>
          <p:nvPr/>
        </p:nvSpPr>
        <p:spPr>
          <a:xfrm>
            <a:off x="4451940" y="5829300"/>
            <a:ext cx="325800" cy="221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80" name="Imagen 7" descr="Forma, Cuadrado&#10;&#10;Descripción generada automáticamente"/>
          <p:cNvPicPr/>
          <p:nvPr/>
        </p:nvPicPr>
        <p:blipFill>
          <a:blip r:embed="rId3"/>
          <a:stretch/>
        </p:blipFill>
        <p:spPr>
          <a:xfrm>
            <a:off x="1861200" y="6891120"/>
            <a:ext cx="4368960" cy="3087720"/>
          </a:xfrm>
          <a:prstGeom prst="rect">
            <a:avLst/>
          </a:prstGeom>
          <a:ln w="0">
            <a:noFill/>
          </a:ln>
        </p:spPr>
      </p:pic>
      <p:sp>
        <p:nvSpPr>
          <p:cNvPr id="81" name="CuadroTexto 16"/>
          <p:cNvSpPr/>
          <p:nvPr/>
        </p:nvSpPr>
        <p:spPr>
          <a:xfrm>
            <a:off x="1975320" y="7099920"/>
            <a:ext cx="339768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trike="noStrike" spc="-1" dirty="0">
                <a:solidFill>
                  <a:srgbClr val="A6A6A6"/>
                </a:solidFill>
                <a:latin typeface="ABeZeh"/>
              </a:rPr>
              <a:t>MEDALLA D'OR PER A SOFIA ALIES</a:t>
            </a:r>
            <a:endParaRPr lang="ca-E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uadroTexto 18"/>
          <p:cNvSpPr/>
          <p:nvPr/>
        </p:nvSpPr>
        <p:spPr>
          <a:xfrm>
            <a:off x="2036520" y="7432560"/>
            <a:ext cx="359964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trike="noStrike" spc="-1" dirty="0">
                <a:solidFill>
                  <a:srgbClr val="A6A6A6"/>
                </a:solidFill>
                <a:latin typeface="ABeZeh"/>
              </a:rPr>
              <a:t>La patinadora ha aconseguit la primera posició en el Campionat</a:t>
            </a:r>
            <a:r>
              <a:rPr lang="ca-ES" sz="1800" b="1" strike="noStrike" spc="-1" dirty="0">
                <a:solidFill>
                  <a:srgbClr val="A6A6A6"/>
                </a:solidFill>
                <a:latin typeface="Calibri"/>
              </a:rPr>
              <a:t>.</a:t>
            </a:r>
            <a:endParaRPr lang="ca-E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Rectángulo 22"/>
          <p:cNvSpPr/>
          <p:nvPr/>
        </p:nvSpPr>
        <p:spPr>
          <a:xfrm>
            <a:off x="5184360" y="8269200"/>
            <a:ext cx="862560" cy="1482120"/>
          </a:xfrm>
          <a:prstGeom prst="rect">
            <a:avLst/>
          </a:prstGeom>
          <a:solidFill>
            <a:srgbClr val="FFFFFF"/>
          </a:solidFill>
          <a:ln>
            <a:solidFill>
              <a:srgbClr val="A6A6A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4" name="Rectángulo 26"/>
          <p:cNvSpPr/>
          <p:nvPr/>
        </p:nvSpPr>
        <p:spPr>
          <a:xfrm>
            <a:off x="5888520" y="7146360"/>
            <a:ext cx="1352160" cy="28836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5" name="Rectángulo 25"/>
          <p:cNvSpPr/>
          <p:nvPr/>
        </p:nvSpPr>
        <p:spPr>
          <a:xfrm>
            <a:off x="5895360" y="7689240"/>
            <a:ext cx="1352160" cy="28836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6" name="Rectángulo 23"/>
          <p:cNvSpPr/>
          <p:nvPr/>
        </p:nvSpPr>
        <p:spPr>
          <a:xfrm>
            <a:off x="355320" y="8843400"/>
            <a:ext cx="1352160" cy="28836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7" name="Flecha: a la derecha 28"/>
          <p:cNvSpPr/>
          <p:nvPr/>
        </p:nvSpPr>
        <p:spPr>
          <a:xfrm>
            <a:off x="5490360" y="7220880"/>
            <a:ext cx="281160" cy="9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ED0"/>
          </a:solidFill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90000" rIns="90000" bIns="90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009ED0"/>
              </a:solidFill>
              <a:latin typeface="Calibri"/>
            </a:endParaRPr>
          </a:p>
        </p:txBody>
      </p:sp>
      <p:sp>
        <p:nvSpPr>
          <p:cNvPr id="88" name="Flecha: a la derecha 31"/>
          <p:cNvSpPr/>
          <p:nvPr/>
        </p:nvSpPr>
        <p:spPr>
          <a:xfrm>
            <a:off x="5523120" y="7771680"/>
            <a:ext cx="281160" cy="9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ED0"/>
          </a:solidFill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90000" rIns="90000" bIns="90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009ED0"/>
              </a:solidFill>
              <a:latin typeface="Calibri"/>
            </a:endParaRPr>
          </a:p>
        </p:txBody>
      </p:sp>
      <p:sp>
        <p:nvSpPr>
          <p:cNvPr id="89" name="Flecha: a la derecha 32"/>
          <p:cNvSpPr/>
          <p:nvPr/>
        </p:nvSpPr>
        <p:spPr>
          <a:xfrm>
            <a:off x="5969880" y="9041760"/>
            <a:ext cx="281160" cy="9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ED0"/>
          </a:solidFill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90000" rIns="90000" bIns="90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009ED0"/>
              </a:solidFill>
              <a:latin typeface="Calibri"/>
            </a:endParaRPr>
          </a:p>
        </p:txBody>
      </p:sp>
      <p:sp>
        <p:nvSpPr>
          <p:cNvPr id="90" name="Rectángulo 27"/>
          <p:cNvSpPr/>
          <p:nvPr/>
        </p:nvSpPr>
        <p:spPr>
          <a:xfrm>
            <a:off x="6320520" y="8884440"/>
            <a:ext cx="929520" cy="288360"/>
          </a:xfrm>
          <a:prstGeom prst="rect">
            <a:avLst/>
          </a:prstGeom>
          <a:solidFill>
            <a:srgbClr val="FFFFFF"/>
          </a:solidFill>
          <a:ln w="3175"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1" name="Flecha: hacia la izquierda 34"/>
          <p:cNvSpPr/>
          <p:nvPr/>
        </p:nvSpPr>
        <p:spPr>
          <a:xfrm>
            <a:off x="1580040" y="8959680"/>
            <a:ext cx="280800" cy="69120"/>
          </a:xfrm>
          <a:prstGeom prst="leftArrow">
            <a:avLst>
              <a:gd name="adj1" fmla="val 38824"/>
              <a:gd name="adj2" fmla="val 50000"/>
            </a:avLst>
          </a:prstGeom>
          <a:solidFill>
            <a:srgbClr val="009ED0"/>
          </a:solidFill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90000" rIns="90000" bIns="90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92" name="Imagen 54" descr="Dibujo animado de un personaje animado&#10;&#10;Descripción generada automáticamente con confianza baja"/>
          <p:cNvPicPr/>
          <p:nvPr/>
        </p:nvPicPr>
        <p:blipFill>
          <a:blip r:embed="rId4"/>
          <a:stretch/>
        </p:blipFill>
        <p:spPr>
          <a:xfrm>
            <a:off x="5251680" y="8444880"/>
            <a:ext cx="561600" cy="1248480"/>
          </a:xfrm>
          <a:prstGeom prst="rect">
            <a:avLst/>
          </a:prstGeom>
          <a:ln w="0">
            <a:noFill/>
          </a:ln>
        </p:spPr>
      </p:pic>
      <p:sp>
        <p:nvSpPr>
          <p:cNvPr id="93" name="CuadroTexto 19"/>
          <p:cNvSpPr/>
          <p:nvPr/>
        </p:nvSpPr>
        <p:spPr>
          <a:xfrm>
            <a:off x="1975320" y="8221680"/>
            <a:ext cx="3286440" cy="15989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0" strike="noStrike" spc="-1" dirty="0">
                <a:solidFill>
                  <a:srgbClr val="A6A6A6"/>
                </a:solidFill>
                <a:latin typeface="ABeZeh"/>
              </a:rPr>
              <a:t>La Sofia Alies ha guanyat la seva primera medalla d'or en el Campionat Nacional de Patinatge que ha tingut lloc aquest cap de setmana a Barcelona. Ha declarat que se sent molt feliç pel títol i que està molt motivada per al Mundial.</a:t>
            </a:r>
            <a:endParaRPr lang="ca-E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Ondertitel 4"/>
          <p:cNvSpPr/>
          <p:nvPr/>
        </p:nvSpPr>
        <p:spPr>
          <a:xfrm>
            <a:off x="628560" y="422280"/>
            <a:ext cx="4082400" cy="41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r>
              <a:rPr lang="nl-NL" sz="2400" b="1" strike="noStrike" spc="-1">
                <a:solidFill>
                  <a:srgbClr val="009ED0"/>
                </a:solidFill>
                <a:latin typeface="ABeZeh"/>
                <a:ea typeface="ABeZeh"/>
              </a:rPr>
              <a:t>Unitat 10. Prova</a:t>
            </a: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28"/>
              </a:spcBef>
              <a:tabLst>
                <a:tab pos="0" algn="l"/>
              </a:tabLst>
            </a:pPr>
            <a:endParaRPr lang="ca-ES-valencia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ep 1"/>
          <p:cNvGrpSpPr/>
          <p:nvPr/>
        </p:nvGrpSpPr>
        <p:grpSpPr>
          <a:xfrm>
            <a:off x="628560" y="841680"/>
            <a:ext cx="6214680" cy="692280"/>
            <a:chOff x="628560" y="841680"/>
            <a:chExt cx="6214680" cy="692280"/>
          </a:xfrm>
        </p:grpSpPr>
        <p:sp>
          <p:nvSpPr>
            <p:cNvPr id="96" name="Afgeronde rechthoek 1"/>
            <p:cNvSpPr/>
            <p:nvPr/>
          </p:nvSpPr>
          <p:spPr>
            <a:xfrm>
              <a:off x="722520" y="1174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7" name="Tekstvak 1"/>
            <p:cNvSpPr/>
            <p:nvPr/>
          </p:nvSpPr>
          <p:spPr>
            <a:xfrm>
              <a:off x="628560" y="841680"/>
              <a:ext cx="16570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Nom i cognoms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Afgeronde rechthoek 2"/>
            <p:cNvSpPr/>
            <p:nvPr/>
          </p:nvSpPr>
          <p:spPr>
            <a:xfrm>
              <a:off x="3963600" y="1165320"/>
              <a:ext cx="2879640" cy="35964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nl-NL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9" name="Tekstvak 2"/>
            <p:cNvSpPr/>
            <p:nvPr/>
          </p:nvSpPr>
          <p:spPr>
            <a:xfrm>
              <a:off x="3900960" y="841680"/>
              <a:ext cx="1822680" cy="34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strike="noStrike" spc="-1">
                  <a:solidFill>
                    <a:srgbClr val="333333"/>
                  </a:solidFill>
                  <a:latin typeface="ABeZeh"/>
                  <a:ea typeface="ABeZeh"/>
                </a:rPr>
                <a:t>Data</a:t>
              </a:r>
              <a:endParaRPr lang="ca-ES-valencia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0" name="Ondertitel 5"/>
          <p:cNvSpPr/>
          <p:nvPr/>
        </p:nvSpPr>
        <p:spPr>
          <a:xfrm>
            <a:off x="674280" y="1659600"/>
            <a:ext cx="632466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600" b="1" strike="noStrike" dirty="0">
                <a:solidFill>
                  <a:srgbClr val="333333"/>
                </a:solidFill>
                <a:latin typeface="ABeZeh"/>
                <a:ea typeface="ABeZeh"/>
              </a:rPr>
              <a:t>5. Encercla la 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/>
              </a:rPr>
              <a:t>interjecció </a:t>
            </a:r>
            <a:r>
              <a:rPr lang="nl-NL" sz="1600" b="1" strike="noStrike" dirty="0">
                <a:solidFill>
                  <a:srgbClr val="333333"/>
                </a:solidFill>
                <a:latin typeface="ABeZeh"/>
                <a:ea typeface="ABeZeh"/>
              </a:rPr>
              <a:t>adequada en cada cas. </a:t>
            </a:r>
            <a:r>
              <a:rPr lang="nl-NL" sz="1600" b="0" strike="noStrike" dirty="0">
                <a:solidFill>
                  <a:srgbClr val="333333"/>
                </a:solidFill>
                <a:latin typeface="ABeZeh"/>
                <a:ea typeface="ABeZeh"/>
              </a:rPr>
              <a:t>(1,5 punts)</a:t>
            </a:r>
            <a:endParaRPr lang="ca-ES-valencia" sz="1600" b="0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uadroTexto 33"/>
          <p:cNvSpPr/>
          <p:nvPr/>
        </p:nvSpPr>
        <p:spPr>
          <a:xfrm>
            <a:off x="1031400" y="2221180"/>
            <a:ext cx="6209280" cy="16733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DejaVu Sans"/>
              </a:rPr>
              <a:t>Ecs! /Som-hi!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DejaVu Sans"/>
              </a:rPr>
              <a:t>Quina mala olor fa aquí?</a:t>
            </a: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DejaVu Sans"/>
              </a:rPr>
              <a:t>Ei! / Oh!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DejaVu Sans"/>
              </a:rPr>
              <a:t>On aneu? Us esteu equivocant de camí!</a:t>
            </a: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DejaVu Sans"/>
              </a:rPr>
              <a:t>Oi? / Ep!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DejaVu Sans"/>
              </a:rPr>
              <a:t>Mira què he trobat! Em pensava que ho havia perdut! </a:t>
            </a:r>
            <a:endParaRPr lang="ca-ES" sz="1400" b="0" strike="noStrike" spc="-1" dirty="0">
              <a:solidFill>
                <a:srgbClr val="000000"/>
              </a:solidFill>
              <a:latin typeface="ABeZeh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DejaVu Sans"/>
              </a:rPr>
              <a:t>Hola! / Vinga! </a:t>
            </a: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DejaVu Sans"/>
              </a:rPr>
              <a:t>No us desanimeu, que encara podem guanyar el partit! </a:t>
            </a:r>
            <a:endParaRPr lang="ca-ES" sz="1400" b="0" strike="noStrike" spc="-1" dirty="0">
              <a:solidFill>
                <a:srgbClr val="000000"/>
              </a:solidFill>
              <a:latin typeface="ABeZeh"/>
            </a:endParaRPr>
          </a:p>
          <a:p>
            <a:pPr>
              <a:lnSpc>
                <a:spcPct val="150000"/>
              </a:lnSpc>
            </a:pPr>
            <a:r>
              <a:rPr lang="ca-ES" sz="1400" b="0" strike="noStrike" spc="-1" dirty="0">
                <a:solidFill>
                  <a:srgbClr val="000000"/>
                </a:solidFill>
                <a:latin typeface="ABeZeh"/>
                <a:ea typeface="DejaVu Sans"/>
              </a:rPr>
              <a:t>Aquesta és la teva motxilla, </a:t>
            </a:r>
            <a:r>
              <a:rPr lang="ca-ES" sz="1400" b="0" strike="noStrike" spc="-1" dirty="0">
                <a:solidFill>
                  <a:srgbClr val="009ED0"/>
                </a:solidFill>
                <a:latin typeface="ABeZeh"/>
                <a:ea typeface="DejaVu Sans"/>
              </a:rPr>
              <a:t>som-hi! / oi? </a:t>
            </a:r>
            <a:endParaRPr lang="ca-ES" sz="1400" b="0" strike="noStrike" spc="-1" dirty="0">
              <a:solidFill>
                <a:srgbClr val="000000"/>
              </a:solidFill>
              <a:latin typeface="ABeZeh"/>
            </a:endParaRPr>
          </a:p>
        </p:txBody>
      </p:sp>
      <p:sp>
        <p:nvSpPr>
          <p:cNvPr id="103" name="CuadroTexto 2"/>
          <p:cNvSpPr/>
          <p:nvPr/>
        </p:nvSpPr>
        <p:spPr>
          <a:xfrm>
            <a:off x="1069920" y="3894480"/>
            <a:ext cx="5590080" cy="72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endParaRPr lang="ca-ES-valencia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7848E5-7454-4E8A-BF6A-53A3BD02120C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E752869C-7367-4E10-AE81-5DA2DE7C13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12A3D0-1E57-4931-8024-F135E71A19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</TotalTime>
  <Words>469</Words>
  <Application>Microsoft Office PowerPoint</Application>
  <PresentationFormat>Personalizado</PresentationFormat>
  <Paragraphs>44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ABeZeh</vt:lpstr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Laura Sanz Guzmán</dc:creator>
  <dc:description/>
  <cp:lastModifiedBy>Nuria Esteban Sanchez</cp:lastModifiedBy>
  <cp:revision>25</cp:revision>
  <dcterms:created xsi:type="dcterms:W3CDTF">2022-09-12T23:30:36Z</dcterms:created>
  <dcterms:modified xsi:type="dcterms:W3CDTF">2024-03-04T06:36:13Z</dcterms:modified>
  <dc:language>ca-ES-valencia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PresentationFormat">
    <vt:lpwstr>Personalizado</vt:lpwstr>
  </property>
  <property fmtid="{D5CDD505-2E9C-101B-9397-08002B2CF9AE}" pid="4" name="Slides">
    <vt:i4>2</vt:i4>
  </property>
  <property fmtid="{D5CDD505-2E9C-101B-9397-08002B2CF9AE}" pid="5" name="MediaServiceImageTags">
    <vt:lpwstr/>
  </property>
</Properties>
</file>