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FA7DF-FC03-45F1-938B-4DE4C33A870C}" v="1" dt="2024-03-14T07:44:52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51577" autoAdjust="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DB3FA7DF-FC03-45F1-938B-4DE4C33A870C}"/>
    <pc:docChg chg="undo custSel modSld">
      <pc:chgData name="Nuria Esteban Sanchez" userId="71a78f82-015a-4955-8289-243ed6151423" providerId="ADAL" clId="{DB3FA7DF-FC03-45F1-938B-4DE4C33A870C}" dt="2024-03-14T07:45:57.593" v="28" actId="1076"/>
      <pc:docMkLst>
        <pc:docMk/>
      </pc:docMkLst>
      <pc:sldChg chg="modSp mod">
        <pc:chgData name="Nuria Esteban Sanchez" userId="71a78f82-015a-4955-8289-243ed6151423" providerId="ADAL" clId="{DB3FA7DF-FC03-45F1-938B-4DE4C33A870C}" dt="2024-03-14T07:45:13.631" v="19" actId="947"/>
        <pc:sldMkLst>
          <pc:docMk/>
          <pc:sldMk cId="2201682791" sldId="258"/>
        </pc:sldMkLst>
        <pc:spChg chg="mod">
          <ac:chgData name="Nuria Esteban Sanchez" userId="71a78f82-015a-4955-8289-243ed6151423" providerId="ADAL" clId="{DB3FA7DF-FC03-45F1-938B-4DE4C33A870C}" dt="2024-03-14T07:43:48.047" v="13" actId="14100"/>
          <ac:spMkLst>
            <pc:docMk/>
            <pc:sldMk cId="2201682791" sldId="258"/>
            <ac:spMk id="5" creationId="{7F088315-7707-4BED-BEC7-72678139A7F7}"/>
          </ac:spMkLst>
        </pc:spChg>
        <pc:spChg chg="mod">
          <ac:chgData name="Nuria Esteban Sanchez" userId="71a78f82-015a-4955-8289-243ed6151423" providerId="ADAL" clId="{DB3FA7DF-FC03-45F1-938B-4DE4C33A870C}" dt="2024-03-14T07:44:49.622" v="14" actId="1076"/>
          <ac:spMkLst>
            <pc:docMk/>
            <pc:sldMk cId="2201682791" sldId="258"/>
            <ac:spMk id="10" creationId="{72B5BB38-60CC-046F-334D-1D89B905AD8B}"/>
          </ac:spMkLst>
        </pc:spChg>
        <pc:spChg chg="mod">
          <ac:chgData name="Nuria Esteban Sanchez" userId="71a78f82-015a-4955-8289-243ed6151423" providerId="ADAL" clId="{DB3FA7DF-FC03-45F1-938B-4DE4C33A870C}" dt="2024-03-14T07:45:13.631" v="19" actId="947"/>
          <ac:spMkLst>
            <pc:docMk/>
            <pc:sldMk cId="2201682791" sldId="258"/>
            <ac:spMk id="23" creationId="{018B0480-5E41-7152-1601-DED69EABA3C0}"/>
          </ac:spMkLst>
        </pc:spChg>
        <pc:spChg chg="mod">
          <ac:chgData name="Nuria Esteban Sanchez" userId="71a78f82-015a-4955-8289-243ed6151423" providerId="ADAL" clId="{DB3FA7DF-FC03-45F1-938B-4DE4C33A870C}" dt="2024-03-14T07:44:49.622" v="14" actId="1076"/>
          <ac:spMkLst>
            <pc:docMk/>
            <pc:sldMk cId="2201682791" sldId="258"/>
            <ac:spMk id="27" creationId="{DC1EAD8F-D9DF-BCBE-45FF-6BB5E080B02D}"/>
          </ac:spMkLst>
        </pc:spChg>
        <pc:spChg chg="mod">
          <ac:chgData name="Nuria Esteban Sanchez" userId="71a78f82-015a-4955-8289-243ed6151423" providerId="ADAL" clId="{DB3FA7DF-FC03-45F1-938B-4DE4C33A870C}" dt="2024-03-14T07:41:10.604" v="8" actId="14100"/>
          <ac:spMkLst>
            <pc:docMk/>
            <pc:sldMk cId="2201682791" sldId="258"/>
            <ac:spMk id="30" creationId="{7E190294-8CC6-4D02-81E1-B396116609CB}"/>
          </ac:spMkLst>
        </pc:spChg>
        <pc:spChg chg="mod">
          <ac:chgData name="Nuria Esteban Sanchez" userId="71a78f82-015a-4955-8289-243ed6151423" providerId="ADAL" clId="{DB3FA7DF-FC03-45F1-938B-4DE4C33A870C}" dt="2024-03-14T07:43:42.622" v="11" actId="14100"/>
          <ac:spMkLst>
            <pc:docMk/>
            <pc:sldMk cId="2201682791" sldId="258"/>
            <ac:spMk id="33" creationId="{739886A7-4FEB-0E01-F404-EA9CEDED0868}"/>
          </ac:spMkLst>
        </pc:spChg>
        <pc:spChg chg="mod">
          <ac:chgData name="Nuria Esteban Sanchez" userId="71a78f82-015a-4955-8289-243ed6151423" providerId="ADAL" clId="{DB3FA7DF-FC03-45F1-938B-4DE4C33A870C}" dt="2024-03-14T07:43:44.881" v="12" actId="14100"/>
          <ac:spMkLst>
            <pc:docMk/>
            <pc:sldMk cId="2201682791" sldId="258"/>
            <ac:spMk id="35" creationId="{CE8526B7-9F78-82CA-5E36-6CB8FD5BCADD}"/>
          </ac:spMkLst>
        </pc:spChg>
        <pc:spChg chg="mod">
          <ac:chgData name="Nuria Esteban Sanchez" userId="71a78f82-015a-4955-8289-243ed6151423" providerId="ADAL" clId="{DB3FA7DF-FC03-45F1-938B-4DE4C33A870C}" dt="2024-03-14T07:40:27.959" v="6" actId="1076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Nuria Esteban Sanchez" userId="71a78f82-015a-4955-8289-243ed6151423" providerId="ADAL" clId="{DB3FA7DF-FC03-45F1-938B-4DE4C33A870C}" dt="2024-03-14T07:43:36.574" v="10" actId="20577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Nuria Esteban Sanchez" userId="71a78f82-015a-4955-8289-243ed6151423" providerId="ADAL" clId="{DB3FA7DF-FC03-45F1-938B-4DE4C33A870C}" dt="2024-03-14T07:40:25.114" v="5" actId="1076"/>
          <ac:spMkLst>
            <pc:docMk/>
            <pc:sldMk cId="2201682791" sldId="258"/>
            <ac:spMk id="113" creationId="{C6A77E14-1A58-4EEE-A4CA-679CD3E7DCA9}"/>
          </ac:spMkLst>
        </pc:spChg>
        <pc:picChg chg="mod">
          <ac:chgData name="Nuria Esteban Sanchez" userId="71a78f82-015a-4955-8289-243ed6151423" providerId="ADAL" clId="{DB3FA7DF-FC03-45F1-938B-4DE4C33A870C}" dt="2024-03-14T07:39:56.365" v="0" actId="1076"/>
          <ac:picMkLst>
            <pc:docMk/>
            <pc:sldMk cId="2201682791" sldId="258"/>
            <ac:picMk id="58" creationId="{8AD17393-7C65-ACD8-A04B-469A145F88FB}"/>
          </ac:picMkLst>
        </pc:picChg>
        <pc:picChg chg="mod">
          <ac:chgData name="Nuria Esteban Sanchez" userId="71a78f82-015a-4955-8289-243ed6151423" providerId="ADAL" clId="{DB3FA7DF-FC03-45F1-938B-4DE4C33A870C}" dt="2024-03-14T07:44:52.839" v="15" actId="1076"/>
          <ac:picMkLst>
            <pc:docMk/>
            <pc:sldMk cId="2201682791" sldId="258"/>
            <ac:picMk id="1026" creationId="{3916D418-31A1-36DB-A06D-734C33442A59}"/>
          </ac:picMkLst>
        </pc:picChg>
      </pc:sldChg>
      <pc:sldChg chg="modSp mod">
        <pc:chgData name="Nuria Esteban Sanchez" userId="71a78f82-015a-4955-8289-243ed6151423" providerId="ADAL" clId="{DB3FA7DF-FC03-45F1-938B-4DE4C33A870C}" dt="2024-03-14T07:45:57.593" v="28" actId="1076"/>
        <pc:sldMkLst>
          <pc:docMk/>
          <pc:sldMk cId="1122071543" sldId="286"/>
        </pc:sldMkLst>
        <pc:spChg chg="mod">
          <ac:chgData name="Nuria Esteban Sanchez" userId="71a78f82-015a-4955-8289-243ed6151423" providerId="ADAL" clId="{DB3FA7DF-FC03-45F1-938B-4DE4C33A870C}" dt="2024-03-14T07:45:53.997" v="27" actId="14100"/>
          <ac:spMkLst>
            <pc:docMk/>
            <pc:sldMk cId="1122071543" sldId="286"/>
            <ac:spMk id="2" creationId="{7AE5D300-079F-849D-F3C6-A88B382351C5}"/>
          </ac:spMkLst>
        </pc:spChg>
        <pc:spChg chg="mod">
          <ac:chgData name="Nuria Esteban Sanchez" userId="71a78f82-015a-4955-8289-243ed6151423" providerId="ADAL" clId="{DB3FA7DF-FC03-45F1-938B-4DE4C33A870C}" dt="2024-03-14T07:45:23.203" v="20" actId="14100"/>
          <ac:spMkLst>
            <pc:docMk/>
            <pc:sldMk cId="1122071543" sldId="286"/>
            <ac:spMk id="4" creationId="{FDAEF277-8BDE-45F8-BBD3-71B3154DDE7A}"/>
          </ac:spMkLst>
        </pc:spChg>
        <pc:spChg chg="mod">
          <ac:chgData name="Nuria Esteban Sanchez" userId="71a78f82-015a-4955-8289-243ed6151423" providerId="ADAL" clId="{DB3FA7DF-FC03-45F1-938B-4DE4C33A870C}" dt="2024-03-14T07:45:32.863" v="23" actId="14100"/>
          <ac:spMkLst>
            <pc:docMk/>
            <pc:sldMk cId="1122071543" sldId="286"/>
            <ac:spMk id="5" creationId="{85BC3E4C-2307-14CA-0579-706E072D5B77}"/>
          </ac:spMkLst>
        </pc:spChg>
        <pc:spChg chg="mod">
          <ac:chgData name="Nuria Esteban Sanchez" userId="71a78f82-015a-4955-8289-243ed6151423" providerId="ADAL" clId="{DB3FA7DF-FC03-45F1-938B-4DE4C33A870C}" dt="2024-03-14T07:45:30.276" v="22" actId="14100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 Sanchez" userId="71a78f82-015a-4955-8289-243ed6151423" providerId="ADAL" clId="{DB3FA7DF-FC03-45F1-938B-4DE4C33A870C}" dt="2024-03-14T07:45:47.923" v="25" actId="20577"/>
          <ac:spMkLst>
            <pc:docMk/>
            <pc:sldMk cId="1122071543" sldId="286"/>
            <ac:spMk id="17" creationId="{AA5C52DE-E852-183B-62E3-EF44425D3FAC}"/>
          </ac:spMkLst>
        </pc:spChg>
        <pc:spChg chg="mod">
          <ac:chgData name="Nuria Esteban Sanchez" userId="71a78f82-015a-4955-8289-243ed6151423" providerId="ADAL" clId="{DB3FA7DF-FC03-45F1-938B-4DE4C33A870C}" dt="2024-03-14T07:45:51.218" v="26" actId="14100"/>
          <ac:spMkLst>
            <pc:docMk/>
            <pc:sldMk cId="1122071543" sldId="286"/>
            <ac:spMk id="23" creationId="{8A0897B7-720A-0938-F752-73CFCBC15EBE}"/>
          </ac:spMkLst>
        </pc:spChg>
        <pc:spChg chg="mod">
          <ac:chgData name="Nuria Esteban Sanchez" userId="71a78f82-015a-4955-8289-243ed6151423" providerId="ADAL" clId="{DB3FA7DF-FC03-45F1-938B-4DE4C33A870C}" dt="2024-03-14T07:45:28.250" v="21" actId="1076"/>
          <ac:spMkLst>
            <pc:docMk/>
            <pc:sldMk cId="1122071543" sldId="286"/>
            <ac:spMk id="24" creationId="{C9BFEC7F-1071-E008-65BA-3888FB94D4E1}"/>
          </ac:spMkLst>
        </pc:spChg>
        <pc:spChg chg="mod">
          <ac:chgData name="Nuria Esteban Sanchez" userId="71a78f82-015a-4955-8289-243ed6151423" providerId="ADAL" clId="{DB3FA7DF-FC03-45F1-938B-4DE4C33A870C}" dt="2024-03-14T07:45:28.250" v="21" actId="1076"/>
          <ac:spMkLst>
            <pc:docMk/>
            <pc:sldMk cId="1122071543" sldId="286"/>
            <ac:spMk id="26" creationId="{0D29DE04-4395-49AB-E3A8-86761EEE5199}"/>
          </ac:spMkLst>
        </pc:spChg>
        <pc:spChg chg="mod">
          <ac:chgData name="Nuria Esteban Sanchez" userId="71a78f82-015a-4955-8289-243ed6151423" providerId="ADAL" clId="{DB3FA7DF-FC03-45F1-938B-4DE4C33A870C}" dt="2024-03-14T07:45:42.842" v="24" actId="208"/>
          <ac:spMkLst>
            <pc:docMk/>
            <pc:sldMk cId="1122071543" sldId="286"/>
            <ac:spMk id="40" creationId="{CFB3C332-6CE2-541E-F9E1-1C84327F7DC7}"/>
          </ac:spMkLst>
        </pc:spChg>
        <pc:spChg chg="mod">
          <ac:chgData name="Nuria Esteban Sanchez" userId="71a78f82-015a-4955-8289-243ed6151423" providerId="ADAL" clId="{DB3FA7DF-FC03-45F1-938B-4DE4C33A870C}" dt="2024-03-14T07:45:42.842" v="24" actId="208"/>
          <ac:spMkLst>
            <pc:docMk/>
            <pc:sldMk cId="1122071543" sldId="286"/>
            <ac:spMk id="44" creationId="{4B83E846-0073-C838-BF0A-20DE4FE94710}"/>
          </ac:spMkLst>
        </pc:spChg>
        <pc:spChg chg="mod">
          <ac:chgData name="Nuria Esteban Sanchez" userId="71a78f82-015a-4955-8289-243ed6151423" providerId="ADAL" clId="{DB3FA7DF-FC03-45F1-938B-4DE4C33A870C}" dt="2024-03-14T07:45:42.842" v="24" actId="208"/>
          <ac:spMkLst>
            <pc:docMk/>
            <pc:sldMk cId="1122071543" sldId="286"/>
            <ac:spMk id="46" creationId="{5DC80B5D-A55E-1977-9F1D-A84A11381F59}"/>
          </ac:spMkLst>
        </pc:spChg>
        <pc:picChg chg="mod">
          <ac:chgData name="Nuria Esteban Sanchez" userId="71a78f82-015a-4955-8289-243ed6151423" providerId="ADAL" clId="{DB3FA7DF-FC03-45F1-938B-4DE4C33A870C}" dt="2024-03-14T07:45:57.593" v="28" actId="1076"/>
          <ac:picMkLst>
            <pc:docMk/>
            <pc:sldMk cId="1122071543" sldId="286"/>
            <ac:picMk id="10" creationId="{0E3080D8-38F9-AEE8-4975-7804BC3B5784}"/>
          </ac:picMkLst>
        </pc:picChg>
      </pc:sldChg>
    </pc:docChg>
  </pc:docChgLst>
  <pc:docChgLst>
    <pc:chgData name="NURIA ESTEBAN" userId="a95e590921b083eb" providerId="LiveId" clId="{FD2889F7-5574-4258-BD8C-15E646A9B8F7}"/>
    <pc:docChg chg="custSel modSld">
      <pc:chgData name="NURIA ESTEBAN" userId="a95e590921b083eb" providerId="LiveId" clId="{FD2889F7-5574-4258-BD8C-15E646A9B8F7}" dt="2023-01-10T08:45:21.489" v="157" actId="6549"/>
      <pc:docMkLst>
        <pc:docMk/>
      </pc:docMkLst>
      <pc:sldChg chg="delSp modSp mod">
        <pc:chgData name="NURIA ESTEBAN" userId="a95e590921b083eb" providerId="LiveId" clId="{FD2889F7-5574-4258-BD8C-15E646A9B8F7}" dt="2023-01-10T08:39:41.625" v="39" actId="1076"/>
        <pc:sldMkLst>
          <pc:docMk/>
          <pc:sldMk cId="2201682791" sldId="258"/>
        </pc:sldMkLst>
        <pc:spChg chg="mod">
          <ac:chgData name="NURIA ESTEBAN" userId="a95e590921b083eb" providerId="LiveId" clId="{FD2889F7-5574-4258-BD8C-15E646A9B8F7}" dt="2023-01-10T08:37:00.076" v="6" actId="208"/>
          <ac:spMkLst>
            <pc:docMk/>
            <pc:sldMk cId="2201682791" sldId="258"/>
            <ac:spMk id="2" creationId="{CD9226B5-AFC5-3150-8304-2DED0ACCEE94}"/>
          </ac:spMkLst>
        </pc:spChg>
        <pc:spChg chg="mod">
          <ac:chgData name="NURIA ESTEBAN" userId="a95e590921b083eb" providerId="LiveId" clId="{FD2889F7-5574-4258-BD8C-15E646A9B8F7}" dt="2023-01-10T08:38:21.707" v="20" actId="1076"/>
          <ac:spMkLst>
            <pc:docMk/>
            <pc:sldMk cId="2201682791" sldId="258"/>
            <ac:spMk id="4" creationId="{739886A7-4FEB-0E01-F404-EA9CEDED0868}"/>
          </ac:spMkLst>
        </pc:spChg>
        <pc:spChg chg="mod">
          <ac:chgData name="NURIA ESTEBAN" userId="a95e590921b083eb" providerId="LiveId" clId="{FD2889F7-5574-4258-BD8C-15E646A9B8F7}" dt="2023-01-10T08:36:30.651" v="0" actId="1076"/>
          <ac:spMkLst>
            <pc:docMk/>
            <pc:sldMk cId="2201682791" sldId="258"/>
            <ac:spMk id="17" creationId="{8BE500D1-24F0-0614-3839-DB0B6783C86B}"/>
          </ac:spMkLst>
        </pc:spChg>
        <pc:spChg chg="mod">
          <ac:chgData name="NURIA ESTEBAN" userId="a95e590921b083eb" providerId="LiveId" clId="{FD2889F7-5574-4258-BD8C-15E646A9B8F7}" dt="2023-01-10T08:36:30.651" v="0" actId="1076"/>
          <ac:spMkLst>
            <pc:docMk/>
            <pc:sldMk cId="2201682791" sldId="258"/>
            <ac:spMk id="19" creationId="{BDFE8F34-D748-2492-3EE8-30C7BEF7EAE7}"/>
          </ac:spMkLst>
        </pc:spChg>
        <pc:spChg chg="mod">
          <ac:chgData name="NURIA ESTEBAN" userId="a95e590921b083eb" providerId="LiveId" clId="{FD2889F7-5574-4258-BD8C-15E646A9B8F7}" dt="2023-01-10T08:36:30.651" v="0" actId="1076"/>
          <ac:spMkLst>
            <pc:docMk/>
            <pc:sldMk cId="2201682791" sldId="258"/>
            <ac:spMk id="20" creationId="{D14C4F61-9360-DB38-A6F9-23CF24B7E517}"/>
          </ac:spMkLst>
        </pc:spChg>
        <pc:spChg chg="mod">
          <ac:chgData name="NURIA ESTEBAN" userId="a95e590921b083eb" providerId="LiveId" clId="{FD2889F7-5574-4258-BD8C-15E646A9B8F7}" dt="2023-01-10T08:36:40.270" v="1" actId="255"/>
          <ac:spMkLst>
            <pc:docMk/>
            <pc:sldMk cId="2201682791" sldId="258"/>
            <ac:spMk id="29" creationId="{FC9E13A1-3AFA-7813-7812-9458F8E38D25}"/>
          </ac:spMkLst>
        </pc:spChg>
        <pc:spChg chg="mod">
          <ac:chgData name="NURIA ESTEBAN" userId="a95e590921b083eb" providerId="LiveId" clId="{FD2889F7-5574-4258-BD8C-15E646A9B8F7}" dt="2023-01-10T08:36:51.908" v="4" actId="1076"/>
          <ac:spMkLst>
            <pc:docMk/>
            <pc:sldMk cId="2201682791" sldId="258"/>
            <ac:spMk id="31" creationId="{18C0F6FF-85DD-4676-A855-A840E2056615}"/>
          </ac:spMkLst>
        </pc:spChg>
        <pc:spChg chg="mod">
          <ac:chgData name="NURIA ESTEBAN" userId="a95e590921b083eb" providerId="LiveId" clId="{FD2889F7-5574-4258-BD8C-15E646A9B8F7}" dt="2023-01-10T08:36:55.517" v="5" actId="255"/>
          <ac:spMkLst>
            <pc:docMk/>
            <pc:sldMk cId="2201682791" sldId="258"/>
            <ac:spMk id="32" creationId="{9CB578E9-A2E8-2735-6069-B27999D87A9C}"/>
          </ac:spMkLst>
        </pc:spChg>
        <pc:spChg chg="mod">
          <ac:chgData name="NURIA ESTEBAN" userId="a95e590921b083eb" providerId="LiveId" clId="{FD2889F7-5574-4258-BD8C-15E646A9B8F7}" dt="2023-01-10T08:37:38.622" v="13" actId="20577"/>
          <ac:spMkLst>
            <pc:docMk/>
            <pc:sldMk cId="2201682791" sldId="258"/>
            <ac:spMk id="34" creationId="{5D5C122C-BABB-A740-7CDE-9B1228BF9A7A}"/>
          </ac:spMkLst>
        </pc:spChg>
        <pc:spChg chg="mod">
          <ac:chgData name="NURIA ESTEBAN" userId="a95e590921b083eb" providerId="LiveId" clId="{FD2889F7-5574-4258-BD8C-15E646A9B8F7}" dt="2023-01-10T08:36:30.651" v="0" actId="1076"/>
          <ac:spMkLst>
            <pc:docMk/>
            <pc:sldMk cId="2201682791" sldId="258"/>
            <ac:spMk id="36" creationId="{CF305047-40BF-FB21-054D-25FD28FE1590}"/>
          </ac:spMkLst>
        </pc:spChg>
        <pc:spChg chg="mod">
          <ac:chgData name="NURIA ESTEBAN" userId="a95e590921b083eb" providerId="LiveId" clId="{FD2889F7-5574-4258-BD8C-15E646A9B8F7}" dt="2023-01-10T08:39:02.976" v="34" actId="14100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NURIA ESTEBAN" userId="a95e590921b083eb" providerId="LiveId" clId="{FD2889F7-5574-4258-BD8C-15E646A9B8F7}" dt="2023-01-10T08:38:54.196" v="32" actId="6549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NURIA ESTEBAN" userId="a95e590921b083eb" providerId="LiveId" clId="{FD2889F7-5574-4258-BD8C-15E646A9B8F7}" dt="2023-01-10T08:39:41.625" v="39" actId="1076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NURIA ESTEBAN" userId="a95e590921b083eb" providerId="LiveId" clId="{FD2889F7-5574-4258-BD8C-15E646A9B8F7}" dt="2023-01-10T08:39:13.258" v="36" actId="1076"/>
          <ac:spMkLst>
            <pc:docMk/>
            <pc:sldMk cId="2201682791" sldId="258"/>
            <ac:spMk id="113" creationId="{C6A77E14-1A58-4EEE-A4CA-679CD3E7DCA9}"/>
          </ac:spMkLst>
        </pc:spChg>
        <pc:picChg chg="del">
          <ac:chgData name="NURIA ESTEBAN" userId="a95e590921b083eb" providerId="LiveId" clId="{FD2889F7-5574-4258-BD8C-15E646A9B8F7}" dt="2023-01-10T08:37:11.080" v="8" actId="478"/>
          <ac:picMkLst>
            <pc:docMk/>
            <pc:sldMk cId="2201682791" sldId="258"/>
            <ac:picMk id="28" creationId="{D88D634C-A102-385E-B258-FBEE0B3D8AE0}"/>
          </ac:picMkLst>
        </pc:picChg>
        <pc:picChg chg="mod">
          <ac:chgData name="NURIA ESTEBAN" userId="a95e590921b083eb" providerId="LiveId" clId="{FD2889F7-5574-4258-BD8C-15E646A9B8F7}" dt="2023-01-10T08:39:21.111" v="38" actId="1076"/>
          <ac:picMkLst>
            <pc:docMk/>
            <pc:sldMk cId="2201682791" sldId="258"/>
            <ac:picMk id="58" creationId="{8AD17393-7C65-ACD8-A04B-469A145F88FB}"/>
          </ac:picMkLst>
        </pc:picChg>
      </pc:sldChg>
      <pc:sldChg chg="addSp delSp modSp mod">
        <pc:chgData name="NURIA ESTEBAN" userId="a95e590921b083eb" providerId="LiveId" clId="{FD2889F7-5574-4258-BD8C-15E646A9B8F7}" dt="2023-01-10T08:45:21.489" v="157" actId="6549"/>
        <pc:sldMkLst>
          <pc:docMk/>
          <pc:sldMk cId="1122071543" sldId="286"/>
        </pc:sldMkLst>
        <pc:spChg chg="mod">
          <ac:chgData name="NURIA ESTEBAN" userId="a95e590921b083eb" providerId="LiveId" clId="{FD2889F7-5574-4258-BD8C-15E646A9B8F7}" dt="2023-01-10T08:44:52.481" v="144" actId="20577"/>
          <ac:spMkLst>
            <pc:docMk/>
            <pc:sldMk cId="1122071543" sldId="286"/>
            <ac:spMk id="2" creationId="{7AE5D300-079F-849D-F3C6-A88B382351C5}"/>
          </ac:spMkLst>
        </pc:spChg>
        <pc:spChg chg="mod">
          <ac:chgData name="NURIA ESTEBAN" userId="a95e590921b083eb" providerId="LiveId" clId="{FD2889F7-5574-4258-BD8C-15E646A9B8F7}" dt="2023-01-10T08:42:51.049" v="95" actId="1076"/>
          <ac:spMkLst>
            <pc:docMk/>
            <pc:sldMk cId="1122071543" sldId="286"/>
            <ac:spMk id="5" creationId="{85BC3E4C-2307-14CA-0579-706E072D5B77}"/>
          </ac:spMkLst>
        </pc:spChg>
        <pc:spChg chg="mod">
          <ac:chgData name="NURIA ESTEBAN" userId="a95e590921b083eb" providerId="LiveId" clId="{FD2889F7-5574-4258-BD8C-15E646A9B8F7}" dt="2023-01-10T08:41:48.417" v="83" actId="1076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" userId="a95e590921b083eb" providerId="LiveId" clId="{FD2889F7-5574-4258-BD8C-15E646A9B8F7}" dt="2023-01-10T08:44:10.162" v="119" actId="179"/>
          <ac:spMkLst>
            <pc:docMk/>
            <pc:sldMk cId="1122071543" sldId="286"/>
            <ac:spMk id="17" creationId="{AA5C52DE-E852-183B-62E3-EF44425D3FAC}"/>
          </ac:spMkLst>
        </pc:spChg>
        <pc:spChg chg="mod">
          <ac:chgData name="NURIA ESTEBAN" userId="a95e590921b083eb" providerId="LiveId" clId="{FD2889F7-5574-4258-BD8C-15E646A9B8F7}" dt="2023-01-10T08:44:18.065" v="120" actId="1076"/>
          <ac:spMkLst>
            <pc:docMk/>
            <pc:sldMk cId="1122071543" sldId="286"/>
            <ac:spMk id="23" creationId="{8A0897B7-720A-0938-F752-73CFCBC15EBE}"/>
          </ac:spMkLst>
        </pc:spChg>
        <pc:spChg chg="mod">
          <ac:chgData name="NURIA ESTEBAN" userId="a95e590921b083eb" providerId="LiveId" clId="{FD2889F7-5574-4258-BD8C-15E646A9B8F7}" dt="2023-01-10T08:42:15.391" v="89" actId="1076"/>
          <ac:spMkLst>
            <pc:docMk/>
            <pc:sldMk cId="1122071543" sldId="286"/>
            <ac:spMk id="25" creationId="{60B324E1-446C-16E7-A597-99D8FEED4CF7}"/>
          </ac:spMkLst>
        </pc:spChg>
        <pc:spChg chg="mod">
          <ac:chgData name="NURIA ESTEBAN" userId="a95e590921b083eb" providerId="LiveId" clId="{FD2889F7-5574-4258-BD8C-15E646A9B8F7}" dt="2023-01-10T08:41:43.171" v="82" actId="1076"/>
          <ac:spMkLst>
            <pc:docMk/>
            <pc:sldMk cId="1122071543" sldId="286"/>
            <ac:spMk id="29" creationId="{2338520B-F977-6C43-D019-3A75B18AAE92}"/>
          </ac:spMkLst>
        </pc:spChg>
        <pc:spChg chg="mod">
          <ac:chgData name="NURIA ESTEBAN" userId="a95e590921b083eb" providerId="LiveId" clId="{FD2889F7-5574-4258-BD8C-15E646A9B8F7}" dt="2023-01-10T08:45:21.489" v="157" actId="6549"/>
          <ac:spMkLst>
            <pc:docMk/>
            <pc:sldMk cId="1122071543" sldId="286"/>
            <ac:spMk id="30" creationId="{7CACFBB9-C517-59A7-5E20-46132781437F}"/>
          </ac:spMkLst>
        </pc:spChg>
        <pc:spChg chg="del">
          <ac:chgData name="NURIA ESTEBAN" userId="a95e590921b083eb" providerId="LiveId" clId="{FD2889F7-5574-4258-BD8C-15E646A9B8F7}" dt="2023-01-10T08:43:44.150" v="110" actId="478"/>
          <ac:spMkLst>
            <pc:docMk/>
            <pc:sldMk cId="1122071543" sldId="286"/>
            <ac:spMk id="34" creationId="{7674AD89-F618-13EB-083A-3BAE205CB6F3}"/>
          </ac:spMkLst>
        </pc:spChg>
        <pc:spChg chg="mod">
          <ac:chgData name="NURIA ESTEBAN" userId="a95e590921b083eb" providerId="LiveId" clId="{FD2889F7-5574-4258-BD8C-15E646A9B8F7}" dt="2023-01-10T08:42:12.581" v="88" actId="1076"/>
          <ac:spMkLst>
            <pc:docMk/>
            <pc:sldMk cId="1122071543" sldId="286"/>
            <ac:spMk id="40" creationId="{CFB3C332-6CE2-541E-F9E1-1C84327F7DC7}"/>
          </ac:spMkLst>
        </pc:spChg>
        <pc:spChg chg="mod">
          <ac:chgData name="NURIA ESTEBAN" userId="a95e590921b083eb" providerId="LiveId" clId="{FD2889F7-5574-4258-BD8C-15E646A9B8F7}" dt="2023-01-10T08:42:46.266" v="94" actId="1076"/>
          <ac:spMkLst>
            <pc:docMk/>
            <pc:sldMk cId="1122071543" sldId="286"/>
            <ac:spMk id="42" creationId="{7ADF9660-C391-0DB0-7958-AB3367BC8DCC}"/>
          </ac:spMkLst>
        </pc:spChg>
        <pc:spChg chg="mod">
          <ac:chgData name="NURIA ESTEBAN" userId="a95e590921b083eb" providerId="LiveId" clId="{FD2889F7-5574-4258-BD8C-15E646A9B8F7}" dt="2023-01-10T08:42:46.266" v="94" actId="1076"/>
          <ac:spMkLst>
            <pc:docMk/>
            <pc:sldMk cId="1122071543" sldId="286"/>
            <ac:spMk id="44" creationId="{4B83E846-0073-C838-BF0A-20DE4FE94710}"/>
          </ac:spMkLst>
        </pc:spChg>
        <pc:spChg chg="mod">
          <ac:chgData name="NURIA ESTEBAN" userId="a95e590921b083eb" providerId="LiveId" clId="{FD2889F7-5574-4258-BD8C-15E646A9B8F7}" dt="2023-01-10T08:42:32.213" v="92" actId="1076"/>
          <ac:spMkLst>
            <pc:docMk/>
            <pc:sldMk cId="1122071543" sldId="286"/>
            <ac:spMk id="45" creationId="{F28A9826-EAD3-D3F6-0EDE-B1EA202D174A}"/>
          </ac:spMkLst>
        </pc:spChg>
        <pc:spChg chg="mod">
          <ac:chgData name="NURIA ESTEBAN" userId="a95e590921b083eb" providerId="LiveId" clId="{FD2889F7-5574-4258-BD8C-15E646A9B8F7}" dt="2023-01-10T08:42:32.213" v="92" actId="1076"/>
          <ac:spMkLst>
            <pc:docMk/>
            <pc:sldMk cId="1122071543" sldId="286"/>
            <ac:spMk id="46" creationId="{5DC80B5D-A55E-1977-9F1D-A84A11381F59}"/>
          </ac:spMkLst>
        </pc:spChg>
        <pc:spChg chg="mod">
          <ac:chgData name="NURIA ESTEBAN" userId="a95e590921b083eb" providerId="LiveId" clId="{FD2889F7-5574-4258-BD8C-15E646A9B8F7}" dt="2023-01-10T08:41:14.053" v="75" actId="14100"/>
          <ac:spMkLst>
            <pc:docMk/>
            <pc:sldMk cId="1122071543" sldId="286"/>
            <ac:spMk id="54" creationId="{A46FCA8F-911B-49F4-8615-F928137097BC}"/>
          </ac:spMkLst>
        </pc:spChg>
        <pc:picChg chg="mod">
          <ac:chgData name="NURIA ESTEBAN" userId="a95e590921b083eb" providerId="LiveId" clId="{FD2889F7-5574-4258-BD8C-15E646A9B8F7}" dt="2023-01-10T08:42:59" v="98" actId="14100"/>
          <ac:picMkLst>
            <pc:docMk/>
            <pc:sldMk cId="1122071543" sldId="286"/>
            <ac:picMk id="7" creationId="{860E378E-7101-CE3B-F7BA-C5B44CFEBD6D}"/>
          </ac:picMkLst>
        </pc:picChg>
        <pc:picChg chg="mod">
          <ac:chgData name="NURIA ESTEBAN" userId="a95e590921b083eb" providerId="LiveId" clId="{FD2889F7-5574-4258-BD8C-15E646A9B8F7}" dt="2023-01-10T08:45:01.492" v="147" actId="1076"/>
          <ac:picMkLst>
            <pc:docMk/>
            <pc:sldMk cId="1122071543" sldId="286"/>
            <ac:picMk id="10" creationId="{0E3080D8-38F9-AEE8-4975-7804BC3B5784}"/>
          </ac:picMkLst>
        </pc:picChg>
        <pc:picChg chg="add mod">
          <ac:chgData name="NURIA ESTEBAN" userId="a95e590921b083eb" providerId="LiveId" clId="{FD2889F7-5574-4258-BD8C-15E646A9B8F7}" dt="2023-01-10T08:43:20.697" v="101" actId="1076"/>
          <ac:picMkLst>
            <pc:docMk/>
            <pc:sldMk cId="1122071543" sldId="286"/>
            <ac:picMk id="1026" creationId="{6E63BDA9-7214-E256-7E1F-2EA098F315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14/03/2024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12. Pàgina 1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12.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99819" y="1860451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els buits amb les paraules que falten.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809218" y="2640382"/>
            <a:ext cx="1654143" cy="1034899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desfilada</a:t>
            </a:r>
          </a:p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ambient</a:t>
            </a:r>
          </a:p>
          <a:p>
            <a:pPr algn="ctr">
              <a:lnSpc>
                <a:spcPct val="150000"/>
              </a:lnSpc>
            </a:pPr>
            <a:r>
              <a:rPr lang="nl-NL" sz="1400" spc="-5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banda de música</a:t>
            </a: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2666140" y="2452139"/>
            <a:ext cx="4791943" cy="1358064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El que més m’ha agradat de les festes ha estat la </a:t>
            </a:r>
            <a:r>
              <a:rPr lang="nl-NL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</a:t>
            </a: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nl-NL" sz="1400" dirty="0">
                <a:latin typeface="ABeZeh" panose="00000500000000000000" pitchFamily="2" charset="0"/>
                <a:ea typeface="ABeZeh" panose="00000500000000000000" pitchFamily="2" charset="0"/>
              </a:rPr>
              <a:t>de</a:t>
            </a:r>
            <a:r>
              <a:rPr lang="nl-NL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disfresses i el concert de la </a:t>
            </a:r>
            <a:r>
              <a:rPr lang="nl-NL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______________________</a:t>
            </a: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. Ens ho hem passat molt bé! Quin </a:t>
            </a:r>
            <a:r>
              <a:rPr lang="nl-NL" sz="1400" dirty="0">
                <a:solidFill>
                  <a:srgbClr val="AFABAB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</a:t>
            </a: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!</a:t>
            </a:r>
            <a:endParaRPr lang="nl-NL" sz="14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521255" y="3985493"/>
            <a:ext cx="6647456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</a:t>
            </a:r>
            <a:r>
              <a:rPr lang="ca-ES" sz="1600" b="1" i="0" dirty="0">
                <a:solidFill>
                  <a:srgbClr val="333333"/>
                </a:solidFill>
                <a:effectLst/>
                <a:latin typeface="ABeZeh" panose="00000500000000000000"/>
              </a:rPr>
              <a:t>Escriu dues situacions en les quals has de comprar una entrada. 	</a:t>
            </a:r>
            <a:r>
              <a:rPr lang="ca-ES" sz="1600" dirty="0">
                <a:solidFill>
                  <a:srgbClr val="333333"/>
                </a:solidFill>
                <a:latin typeface="ABeZeh" panose="00000500000000000000"/>
                <a:ea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Qualificació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8AD17393-7C65-ACD8-A04B-469A145F8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1896" y="1591392"/>
            <a:ext cx="945459" cy="650729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37261" y="8696341"/>
            <a:ext cx="692082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Tria a quina forma verbal pertanyen els verbs en negreta.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2B5BB38-60CC-046F-334D-1D89B905AD8B}"/>
              </a:ext>
            </a:extLst>
          </p:cNvPr>
          <p:cNvSpPr/>
          <p:nvPr/>
        </p:nvSpPr>
        <p:spPr>
          <a:xfrm>
            <a:off x="969885" y="5260020"/>
            <a:ext cx="5987480" cy="43757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3" name="CuadroTexto 6">
            <a:extLst>
              <a:ext uri="{FF2B5EF4-FFF2-40B4-BE49-F238E27FC236}">
                <a16:creationId xmlns:a16="http://schemas.microsoft.com/office/drawing/2014/main" id="{018B0480-5E41-7152-1601-DED69EABA3C0}"/>
              </a:ext>
            </a:extLst>
          </p:cNvPr>
          <p:cNvSpPr txBox="1"/>
          <p:nvPr/>
        </p:nvSpPr>
        <p:spPr>
          <a:xfrm>
            <a:off x="722624" y="9130277"/>
            <a:ext cx="7021754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a-ES" sz="1400" b="1" dirty="0">
                <a:solidFill>
                  <a:schemeClr val="tx1"/>
                </a:solidFill>
                <a:latin typeface="ABeZeh" panose="00000500000000000000"/>
              </a:rPr>
              <a:t>Vam pintar 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la paret de verd</a:t>
            </a:r>
            <a:r>
              <a:rPr lang="ca-ES" sz="1400" spc="-40" dirty="0">
                <a:solidFill>
                  <a:schemeClr val="tx1"/>
                </a:solidFill>
                <a:latin typeface="ABeZeh" panose="00000500000000000000"/>
              </a:rPr>
              <a:t>. </a:t>
            </a:r>
            <a:r>
              <a:rPr lang="ca-ES" sz="1400" spc="-40" dirty="0">
                <a:solidFill>
                  <a:srgbClr val="009ED0"/>
                </a:solidFill>
                <a:latin typeface="ABeZeh" panose="00000500000000000000"/>
              </a:rPr>
              <a:t>Present </a:t>
            </a:r>
            <a:r>
              <a:rPr lang="ca-ES" sz="1400" spc="-40" dirty="0">
                <a:latin typeface="ABeZeh" panose="00000500000000000000"/>
              </a:rPr>
              <a:t>/</a:t>
            </a:r>
            <a:r>
              <a:rPr lang="ca-ES" sz="1400" spc="-40" dirty="0">
                <a:solidFill>
                  <a:srgbClr val="009ED0"/>
                </a:solidFill>
                <a:latin typeface="ABeZeh" panose="00000500000000000000"/>
              </a:rPr>
              <a:t> Passat </a:t>
            </a:r>
            <a:r>
              <a:rPr lang="ca-ES" sz="1400" spc="-40" dirty="0">
                <a:latin typeface="ABeZeh" panose="00000500000000000000"/>
              </a:rPr>
              <a:t>/</a:t>
            </a:r>
            <a:r>
              <a:rPr lang="ca-ES" sz="1400" spc="-40" dirty="0">
                <a:solidFill>
                  <a:srgbClr val="009ED0"/>
                </a:solidFill>
                <a:latin typeface="ABeZeh" panose="00000500000000000000"/>
              </a:rPr>
              <a:t> Futur </a:t>
            </a:r>
            <a:r>
              <a:rPr lang="ca-ES" sz="1400" spc="-40" dirty="0">
                <a:latin typeface="ABeZeh" panose="00000500000000000000"/>
              </a:rPr>
              <a:t>/</a:t>
            </a:r>
            <a:r>
              <a:rPr lang="ca-ES" sz="1400" spc="-40" dirty="0">
                <a:solidFill>
                  <a:srgbClr val="009ED0"/>
                </a:solidFill>
                <a:latin typeface="ABeZeh" panose="00000500000000000000"/>
              </a:rPr>
              <a:t> Condicional</a:t>
            </a:r>
          </a:p>
          <a:p>
            <a:pPr>
              <a:lnSpc>
                <a:spcPct val="150000"/>
              </a:lnSpc>
            </a:pPr>
            <a:r>
              <a:rPr lang="ca-ES" sz="1400" spc="-50" dirty="0">
                <a:latin typeface="ABeZeh" panose="00000500000000000000"/>
              </a:rPr>
              <a:t>Si </a:t>
            </a:r>
            <a:r>
              <a:rPr lang="ca-ES" sz="1400" b="1" spc="-50" dirty="0">
                <a:latin typeface="ABeZeh" panose="00000500000000000000"/>
              </a:rPr>
              <a:t>visqués </a:t>
            </a:r>
            <a:r>
              <a:rPr lang="ca-ES" sz="1400" spc="-50" dirty="0">
                <a:latin typeface="ABeZeh" panose="00000500000000000000"/>
              </a:rPr>
              <a:t>a Islàndia </a:t>
            </a:r>
            <a:r>
              <a:rPr lang="ca-ES" sz="1400" spc="-50" dirty="0" err="1">
                <a:latin typeface="ABeZeh" panose="00000500000000000000"/>
              </a:rPr>
              <a:t>estudiaría</a:t>
            </a:r>
            <a:r>
              <a:rPr lang="ca-ES" sz="1400" spc="-50" dirty="0">
                <a:latin typeface="ABeZeh" panose="00000500000000000000"/>
              </a:rPr>
              <a:t> els volcans</a:t>
            </a:r>
            <a:r>
              <a:rPr lang="ca-ES" sz="1400" spc="-50" dirty="0">
                <a:solidFill>
                  <a:schemeClr val="tx1"/>
                </a:solidFill>
                <a:latin typeface="ABeZeh" panose="00000500000000000000"/>
              </a:rPr>
              <a:t> . </a:t>
            </a:r>
            <a:r>
              <a:rPr lang="ca-ES" sz="1400" spc="-50" dirty="0">
                <a:solidFill>
                  <a:srgbClr val="009ED0"/>
                </a:solidFill>
                <a:latin typeface="ABeZeh" panose="00000500000000000000"/>
              </a:rPr>
              <a:t>Present </a:t>
            </a:r>
            <a:r>
              <a:rPr lang="ca-ES" sz="1400" spc="-50" dirty="0">
                <a:latin typeface="ABeZeh" panose="00000500000000000000"/>
              </a:rPr>
              <a:t>/</a:t>
            </a:r>
            <a:r>
              <a:rPr lang="ca-ES" sz="1400" spc="-50" dirty="0">
                <a:solidFill>
                  <a:srgbClr val="009ED0"/>
                </a:solidFill>
                <a:latin typeface="ABeZeh" panose="00000500000000000000"/>
              </a:rPr>
              <a:t> Passat </a:t>
            </a:r>
            <a:r>
              <a:rPr lang="ca-ES" sz="1400" spc="-50" dirty="0">
                <a:latin typeface="ABeZeh" panose="00000500000000000000"/>
              </a:rPr>
              <a:t>/</a:t>
            </a:r>
            <a:r>
              <a:rPr lang="ca-ES" sz="1400" spc="-50" dirty="0">
                <a:solidFill>
                  <a:srgbClr val="009ED0"/>
                </a:solidFill>
                <a:latin typeface="ABeZeh" panose="00000500000000000000"/>
              </a:rPr>
              <a:t> Futur </a:t>
            </a:r>
            <a:r>
              <a:rPr lang="ca-ES" sz="1400" spc="-50" dirty="0">
                <a:latin typeface="ABeZeh" panose="00000500000000000000"/>
              </a:rPr>
              <a:t>/</a:t>
            </a:r>
            <a:r>
              <a:rPr lang="ca-ES" sz="1400" spc="-50" dirty="0">
                <a:solidFill>
                  <a:srgbClr val="009ED0"/>
                </a:solidFill>
                <a:latin typeface="ABeZeh" panose="00000500000000000000"/>
              </a:rPr>
              <a:t> Condicional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C1EAD8F-D9DF-BCBE-45FF-6BB5E080B02D}"/>
              </a:ext>
            </a:extLst>
          </p:cNvPr>
          <p:cNvSpPr/>
          <p:nvPr/>
        </p:nvSpPr>
        <p:spPr>
          <a:xfrm>
            <a:off x="969885" y="4622975"/>
            <a:ext cx="5987480" cy="43757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537260" y="5859418"/>
            <a:ext cx="604214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</a:t>
            </a:r>
            <a:r>
              <a:rPr lang="ca-ES" sz="1600" b="1" i="0" dirty="0">
                <a:solidFill>
                  <a:srgbClr val="333333"/>
                </a:solidFill>
                <a:effectLst/>
                <a:latin typeface="ABeZeh" panose="00000500000000000000"/>
              </a:rPr>
              <a:t>Encercla els castellanismes d’aquestes oracions.</a:t>
            </a:r>
            <a:r>
              <a:rPr lang="ca-ES" sz="1600" b="1" dirty="0">
                <a:solidFill>
                  <a:srgbClr val="333333"/>
                </a:solidFill>
                <a:latin typeface="ABeZeh" panose="00000500000000000000"/>
                <a:ea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anose="00000500000000000000"/>
                <a:ea typeface="ABeZeh" pitchFamily="2" charset="0"/>
              </a:rPr>
              <a:t>(1 punt)</a:t>
            </a:r>
          </a:p>
        </p:txBody>
      </p:sp>
      <p:sp>
        <p:nvSpPr>
          <p:cNvPr id="33" name="CuadroTexto 3">
            <a:extLst>
              <a:ext uri="{FF2B5EF4-FFF2-40B4-BE49-F238E27FC236}">
                <a16:creationId xmlns:a16="http://schemas.microsoft.com/office/drawing/2014/main" id="{739886A7-4FEB-0E01-F404-EA9CEDED0868}"/>
              </a:ext>
            </a:extLst>
          </p:cNvPr>
          <p:cNvSpPr txBox="1"/>
          <p:nvPr/>
        </p:nvSpPr>
        <p:spPr>
          <a:xfrm>
            <a:off x="847628" y="6329845"/>
            <a:ext cx="6220235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Després de la cursa els atletes estaven </a:t>
            </a:r>
            <a:r>
              <a:rPr lang="ca-ES" sz="1400" dirty="0" err="1">
                <a:latin typeface="ABeZeh" panose="00000500000000000000" pitchFamily="2" charset="0"/>
                <a:ea typeface="ABeZeh" panose="00000500000000000000" pitchFamily="2" charset="0"/>
              </a:rPr>
              <a:t>agotats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Hi ha un fallo a l’aplicació i no puc enviar correus electrònics.</a:t>
            </a:r>
          </a:p>
          <a:p>
            <a:pPr>
              <a:lnSpc>
                <a:spcPct val="150000"/>
              </a:lnSpc>
            </a:pP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Quina </a:t>
            </a:r>
            <a:r>
              <a:rPr lang="ca-ES" sz="1400" dirty="0" err="1">
                <a:latin typeface="ABeZeh" panose="00000500000000000000" pitchFamily="2" charset="0"/>
                <a:ea typeface="ABeZeh" panose="00000500000000000000" pitchFamily="2" charset="0"/>
              </a:rPr>
              <a:t>risa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! Aquest </a:t>
            </a:r>
            <a:r>
              <a:rPr lang="ca-ES" sz="1400" dirty="0" err="1">
                <a:latin typeface="ABeZeh" panose="00000500000000000000" pitchFamily="2" charset="0"/>
                <a:ea typeface="ABeZeh" panose="00000500000000000000" pitchFamily="2" charset="0"/>
              </a:rPr>
              <a:t>xiste</a:t>
            </a:r>
            <a:r>
              <a:rPr lang="ca-ES" sz="1400" dirty="0">
                <a:latin typeface="ABeZeh" panose="00000500000000000000" pitchFamily="2" charset="0"/>
                <a:ea typeface="ABeZeh" panose="00000500000000000000" pitchFamily="2" charset="0"/>
              </a:rPr>
              <a:t> és boníssim!</a:t>
            </a:r>
            <a:endParaRPr lang="ca-ES" sz="1200" dirty="0">
              <a:latin typeface="ABeZeh" panose="00000500000000000000" pitchFamily="2" charset="0"/>
              <a:ea typeface="ABeZeh" panose="00000500000000000000" pitchFamily="2" charset="0"/>
            </a:endParaRPr>
          </a:p>
        </p:txBody>
      </p:sp>
      <p:sp>
        <p:nvSpPr>
          <p:cNvPr id="35" name="Ondertitel 2">
            <a:extLst>
              <a:ext uri="{FF2B5EF4-FFF2-40B4-BE49-F238E27FC236}">
                <a16:creationId xmlns:a16="http://schemas.microsoft.com/office/drawing/2014/main" id="{CE8526B7-9F78-82CA-5E36-6CB8FD5BCADD}"/>
              </a:ext>
            </a:extLst>
          </p:cNvPr>
          <p:cNvSpPr txBox="1">
            <a:spLocks/>
          </p:cNvSpPr>
          <p:nvPr/>
        </p:nvSpPr>
        <p:spPr>
          <a:xfrm>
            <a:off x="542035" y="7475056"/>
            <a:ext cx="4016110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Completa amb </a:t>
            </a:r>
            <a:r>
              <a:rPr lang="ca-ES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o </a:t>
            </a:r>
            <a:r>
              <a:rPr lang="ca-ES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g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CCC9E87-4ECD-E30C-9817-F6CF9D7EA370}"/>
              </a:ext>
            </a:extLst>
          </p:cNvPr>
          <p:cNvSpPr txBox="1"/>
          <p:nvPr/>
        </p:nvSpPr>
        <p:spPr>
          <a:xfrm>
            <a:off x="809218" y="7906672"/>
            <a:ext cx="5446439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présse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  		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mar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		fo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		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ma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endParaRPr lang="ca-ES" sz="1400" dirty="0">
              <a:solidFill>
                <a:schemeClr val="tx1"/>
              </a:solidFill>
              <a:latin typeface="ABeZeh" panose="00000500000000000000"/>
            </a:endParaRPr>
          </a:p>
          <a:p>
            <a:pPr>
              <a:lnSpc>
                <a:spcPct val="150000"/>
              </a:lnSpc>
            </a:pPr>
            <a:r>
              <a:rPr lang="ca-ES" sz="1400" dirty="0" err="1">
                <a:latin typeface="ABeZeh" panose="00000500000000000000"/>
              </a:rPr>
              <a:t>oftalmòle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		</a:t>
            </a:r>
            <a:r>
              <a:rPr lang="ca-ES" sz="1400" dirty="0" err="1">
                <a:solidFill>
                  <a:schemeClr val="tx1"/>
                </a:solidFill>
                <a:latin typeface="ABeZeh" panose="00000500000000000000"/>
              </a:rPr>
              <a:t>poru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		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fan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		</a:t>
            </a:r>
            <a:r>
              <a:rPr lang="ca-ES" sz="1400" dirty="0">
                <a:solidFill>
                  <a:schemeClr val="tx1"/>
                </a:solidFill>
                <a:latin typeface="ABeZeh" panose="00000500000000000000"/>
              </a:rPr>
              <a:t> llar</a:t>
            </a:r>
            <a:r>
              <a:rPr lang="ca-ES" sz="1400" dirty="0">
                <a:solidFill>
                  <a:srgbClr val="A6A6A6"/>
                </a:solidFill>
                <a:latin typeface="ABeZeh" panose="00000500000000000000"/>
              </a:rPr>
              <a:t>__</a:t>
            </a:r>
            <a:endParaRPr lang="ca-ES" sz="1400" dirty="0">
              <a:latin typeface="ABeZeh" panose="0000050000000000000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16D418-31A1-36DB-A06D-734C33442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83" y="7347638"/>
            <a:ext cx="1007300" cy="116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anchor="ctr"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4t. Unitat 12. Pàgina 2 de 2.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Unitat 12. 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28560" y="3546489"/>
            <a:ext cx="6107157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Tria el so que més es repeteix en aquest poema.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7AE5D300-079F-849D-F3C6-A88B382351C5}"/>
              </a:ext>
            </a:extLst>
          </p:cNvPr>
          <p:cNvSpPr txBox="1">
            <a:spLocks/>
          </p:cNvSpPr>
          <p:nvPr/>
        </p:nvSpPr>
        <p:spPr>
          <a:xfrm>
            <a:off x="628559" y="6673188"/>
            <a:ext cx="6882683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</a:t>
            </a:r>
            <a:r>
              <a:rPr lang="ca-ES" sz="1600" b="1" i="0" dirty="0">
                <a:solidFill>
                  <a:srgbClr val="333333"/>
                </a:solidFill>
                <a:effectLst/>
                <a:latin typeface="abezeh" panose="00000500000000000000"/>
              </a:rPr>
              <a:t>Escriu una escena de teatre breu a partir de la imatge.</a:t>
            </a:r>
            <a:r>
              <a:rPr lang="ca-ES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ca-ES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punts)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8A0897B7-720A-0938-F752-73CFCBC15EBE}"/>
              </a:ext>
            </a:extLst>
          </p:cNvPr>
          <p:cNvSpPr txBox="1">
            <a:spLocks/>
          </p:cNvSpPr>
          <p:nvPr/>
        </p:nvSpPr>
        <p:spPr>
          <a:xfrm>
            <a:off x="1700569" y="6102015"/>
            <a:ext cx="489419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Fiu, fiu, anem a la </a:t>
            </a:r>
            <a:r>
              <a:rPr lang="nl-NL" sz="1400" spc="-5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revetlla / festa </a:t>
            </a: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de la </a:t>
            </a:r>
            <a:r>
              <a:rPr lang="nl-NL" sz="1400" spc="-5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Floresta / Cartoixa</a:t>
            </a: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!</a:t>
            </a:r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60B324E1-446C-16E7-A597-99D8FEED4CF7}"/>
              </a:ext>
            </a:extLst>
          </p:cNvPr>
          <p:cNvSpPr txBox="1">
            <a:spLocks/>
          </p:cNvSpPr>
          <p:nvPr/>
        </p:nvSpPr>
        <p:spPr>
          <a:xfrm>
            <a:off x="4164583" y="4136460"/>
            <a:ext cx="621662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B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CFB3C332-6CE2-541E-F9E1-1C84327F7DC7}"/>
              </a:ext>
            </a:extLst>
          </p:cNvPr>
          <p:cNvSpPr/>
          <p:nvPr/>
        </p:nvSpPr>
        <p:spPr>
          <a:xfrm>
            <a:off x="3900820" y="4147197"/>
            <a:ext cx="249306" cy="25660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2" name="Ondertitel 2">
            <a:extLst>
              <a:ext uri="{FF2B5EF4-FFF2-40B4-BE49-F238E27FC236}">
                <a16:creationId xmlns:a16="http://schemas.microsoft.com/office/drawing/2014/main" id="{7ADF9660-C391-0DB0-7958-AB3367BC8DCC}"/>
              </a:ext>
            </a:extLst>
          </p:cNvPr>
          <p:cNvSpPr txBox="1">
            <a:spLocks/>
          </p:cNvSpPr>
          <p:nvPr/>
        </p:nvSpPr>
        <p:spPr>
          <a:xfrm>
            <a:off x="5202273" y="4126886"/>
            <a:ext cx="621662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X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4B83E846-0073-C838-BF0A-20DE4FE94710}"/>
              </a:ext>
            </a:extLst>
          </p:cNvPr>
          <p:cNvSpPr/>
          <p:nvPr/>
        </p:nvSpPr>
        <p:spPr>
          <a:xfrm>
            <a:off x="4952967" y="4154012"/>
            <a:ext cx="249306" cy="25660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F28A9826-EAD3-D3F6-0EDE-B1EA202D174A}"/>
              </a:ext>
            </a:extLst>
          </p:cNvPr>
          <p:cNvSpPr txBox="1">
            <a:spLocks/>
          </p:cNvSpPr>
          <p:nvPr/>
        </p:nvSpPr>
        <p:spPr>
          <a:xfrm>
            <a:off x="6271108" y="4131673"/>
            <a:ext cx="621662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4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L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5DC80B5D-A55E-1977-9F1D-A84A11381F59}"/>
              </a:ext>
            </a:extLst>
          </p:cNvPr>
          <p:cNvSpPr/>
          <p:nvPr/>
        </p:nvSpPr>
        <p:spPr>
          <a:xfrm>
            <a:off x="6021802" y="4147433"/>
            <a:ext cx="249306" cy="256608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BC3E4C-2307-14CA-0579-706E072D5B77}"/>
              </a:ext>
            </a:extLst>
          </p:cNvPr>
          <p:cNvSpPr txBox="1"/>
          <p:nvPr/>
        </p:nvSpPr>
        <p:spPr>
          <a:xfrm>
            <a:off x="1058427" y="3997462"/>
            <a:ext cx="2905198" cy="135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ca-ES" sz="1400" i="0" dirty="0">
                <a:effectLst/>
                <a:latin typeface="ABeZeh" panose="00000500000000000000"/>
              </a:rPr>
              <a:t>Xiu</a:t>
            </a:r>
            <a:r>
              <a:rPr lang="ca-ES" sz="1400" dirty="0">
                <a:latin typeface="ABeZeh" panose="00000500000000000000"/>
              </a:rPr>
              <a:t>la i xiula el vent,</a:t>
            </a:r>
          </a:p>
          <a:p>
            <a:pPr algn="l">
              <a:lnSpc>
                <a:spcPct val="150000"/>
              </a:lnSpc>
            </a:pPr>
            <a:r>
              <a:rPr lang="ca-ES" sz="1400" dirty="0">
                <a:latin typeface="ABeZeh" panose="00000500000000000000"/>
              </a:rPr>
              <a:t>i un eixam de ratpenats</a:t>
            </a:r>
            <a:endParaRPr lang="ca-ES" sz="1400" i="0" dirty="0">
              <a:effectLst/>
              <a:latin typeface="ABeZeh" panose="00000500000000000000"/>
            </a:endParaRPr>
          </a:p>
          <a:p>
            <a:pPr algn="l">
              <a:lnSpc>
                <a:spcPct val="150000"/>
              </a:lnSpc>
            </a:pPr>
            <a:r>
              <a:rPr lang="ca-ES" sz="1400" i="0" dirty="0">
                <a:effectLst/>
                <a:latin typeface="ABeZeh" panose="00000500000000000000"/>
              </a:rPr>
              <a:t>sota l’embruix de les bruixes</a:t>
            </a:r>
          </a:p>
          <a:p>
            <a:pPr algn="l">
              <a:lnSpc>
                <a:spcPct val="150000"/>
              </a:lnSpc>
            </a:pPr>
            <a:r>
              <a:rPr lang="ca-ES" sz="1400" dirty="0">
                <a:latin typeface="ABeZeh" panose="00000500000000000000"/>
              </a:rPr>
              <a:t>s’envola cap al terrat.</a:t>
            </a:r>
            <a:endParaRPr lang="ca-ES" sz="1400" i="0" dirty="0">
              <a:effectLst/>
              <a:latin typeface="ABeZeh" panose="0000050000000000000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0E3080D8-38F9-AEE8-4975-7804BC3B5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6455" y="7557759"/>
            <a:ext cx="1489441" cy="1942063"/>
          </a:xfrm>
          <a:prstGeom prst="rect">
            <a:avLst/>
          </a:prstGeom>
        </p:spPr>
      </p:pic>
      <p:sp>
        <p:nvSpPr>
          <p:cNvPr id="17" name="Ondertitel 2">
            <a:extLst>
              <a:ext uri="{FF2B5EF4-FFF2-40B4-BE49-F238E27FC236}">
                <a16:creationId xmlns:a16="http://schemas.microsoft.com/office/drawing/2014/main" id="{AA5C52DE-E852-183B-62E3-EF44425D3FAC}"/>
              </a:ext>
            </a:extLst>
          </p:cNvPr>
          <p:cNvSpPr txBox="1">
            <a:spLocks/>
          </p:cNvSpPr>
          <p:nvPr/>
        </p:nvSpPr>
        <p:spPr>
          <a:xfrm>
            <a:off x="628560" y="5591277"/>
            <a:ext cx="6337017" cy="463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Encercla les paraules adequades per formar una al·literació. 	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CACFBB9-C517-59A7-5E20-46132781437F}"/>
              </a:ext>
            </a:extLst>
          </p:cNvPr>
          <p:cNvSpPr txBox="1"/>
          <p:nvPr/>
        </p:nvSpPr>
        <p:spPr>
          <a:xfrm>
            <a:off x="848079" y="7027273"/>
            <a:ext cx="5173723" cy="278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dirty="0">
                <a:solidFill>
                  <a:srgbClr val="AFABAB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860E378E-7101-CE3B-F7BA-C5B44CFEB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06" y="4572598"/>
            <a:ext cx="809962" cy="74333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63BDA9-7214-E256-7E1F-2EA098F31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67" y="4507597"/>
            <a:ext cx="1380930" cy="80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04438" y="1970459"/>
            <a:ext cx="6906805" cy="501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Classifica aquests verbs: </a:t>
            </a:r>
            <a:r>
              <a:rPr lang="nl-NL" sz="1600" spc="-5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mirava, hem rigut, llegies, havia vist. </a:t>
            </a:r>
            <a:r>
              <a:rPr lang="nl-NL" sz="1600" spc="-50" dirty="0">
                <a:latin typeface="ABeZeh" pitchFamily="2" charset="0"/>
                <a:ea typeface="ABeZeh" pitchFamily="2" charset="0"/>
              </a:rPr>
              <a:t>(</a:t>
            </a:r>
            <a:r>
              <a:rPr lang="nl-NL" sz="16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 punt)</a:t>
            </a:r>
          </a:p>
        </p:txBody>
      </p:sp>
      <p:sp>
        <p:nvSpPr>
          <p:cNvPr id="21" name="CuadroTexto 30">
            <a:extLst>
              <a:ext uri="{FF2B5EF4-FFF2-40B4-BE49-F238E27FC236}">
                <a16:creationId xmlns:a16="http://schemas.microsoft.com/office/drawing/2014/main" id="{66666C27-140F-ACA3-FBD1-166A1801B0ED}"/>
              </a:ext>
            </a:extLst>
          </p:cNvPr>
          <p:cNvSpPr txBox="1"/>
          <p:nvPr/>
        </p:nvSpPr>
        <p:spPr>
          <a:xfrm>
            <a:off x="722624" y="3155413"/>
            <a:ext cx="1853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Formes compostes:</a:t>
            </a:r>
          </a:p>
        </p:txBody>
      </p:sp>
      <p:sp>
        <p:nvSpPr>
          <p:cNvPr id="22" name="CuadroTexto 33">
            <a:extLst>
              <a:ext uri="{FF2B5EF4-FFF2-40B4-BE49-F238E27FC236}">
                <a16:creationId xmlns:a16="http://schemas.microsoft.com/office/drawing/2014/main" id="{DC73E786-1C7D-1636-9DD2-A5A691C742EA}"/>
              </a:ext>
            </a:extLst>
          </p:cNvPr>
          <p:cNvSpPr txBox="1"/>
          <p:nvPr/>
        </p:nvSpPr>
        <p:spPr>
          <a:xfrm>
            <a:off x="722624" y="2580642"/>
            <a:ext cx="1548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rgbClr val="A6A6A6"/>
                </a:solidFill>
                <a:latin typeface="ABeZeh" panose="00000500000000000000"/>
              </a:rPr>
              <a:t>Formes simples: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C9BFEC7F-1071-E008-65BA-3888FB94D4E1}"/>
              </a:ext>
            </a:extLst>
          </p:cNvPr>
          <p:cNvSpPr/>
          <p:nvPr/>
        </p:nvSpPr>
        <p:spPr>
          <a:xfrm>
            <a:off x="2569302" y="3042931"/>
            <a:ext cx="4767331" cy="43757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D29DE04-4395-49AB-E3A8-86761EEE5199}"/>
              </a:ext>
            </a:extLst>
          </p:cNvPr>
          <p:cNvSpPr/>
          <p:nvPr/>
        </p:nvSpPr>
        <p:spPr>
          <a:xfrm>
            <a:off x="2569301" y="2487495"/>
            <a:ext cx="4767331" cy="43757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34DDCE-54B0-4D85-8EDB-110CCB4F5625}"/>
</file>

<file path=customXml/itemProps2.xml><?xml version="1.0" encoding="utf-8"?>
<ds:datastoreItem xmlns:ds="http://schemas.openxmlformats.org/officeDocument/2006/customXml" ds:itemID="{3762D82B-977C-4578-8B71-8D7CC07176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00A4B2-A5E6-4EC3-9187-AC90C39AAE7E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368</Words>
  <Application>Microsoft Office PowerPoint</Application>
  <PresentationFormat>Personalizado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20</cp:revision>
  <dcterms:created xsi:type="dcterms:W3CDTF">2022-09-06T23:28:54Z</dcterms:created>
  <dcterms:modified xsi:type="dcterms:W3CDTF">2024-03-14T07:45:57Z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