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701CB5-4862-408F-916F-1B6BB584532C}" v="13" dt="2024-06-23T14:34:56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41" autoAdjust="0"/>
    <p:restoredTop sz="51577" autoAdjust="0"/>
  </p:normalViewPr>
  <p:slideViewPr>
    <p:cSldViewPr snapToGrid="0">
      <p:cViewPr>
        <p:scale>
          <a:sx n="125" d="100"/>
          <a:sy n="125" d="100"/>
        </p:scale>
        <p:origin x="2424" y="-24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FD701CB5-4862-408F-916F-1B6BB584532C}"/>
    <pc:docChg chg="modSld">
      <pc:chgData name="Capitular 1" userId="c720a44ffe8cd247" providerId="LiveId" clId="{FD701CB5-4862-408F-916F-1B6BB584532C}" dt="2024-06-23T14:35:16.323" v="70" actId="1076"/>
      <pc:docMkLst>
        <pc:docMk/>
      </pc:docMkLst>
      <pc:sldChg chg="addSp modSp mod">
        <pc:chgData name="Capitular 1" userId="c720a44ffe8cd247" providerId="LiveId" clId="{FD701CB5-4862-408F-916F-1B6BB584532C}" dt="2024-06-23T14:35:16.323" v="70" actId="1076"/>
        <pc:sldMkLst>
          <pc:docMk/>
          <pc:sldMk cId="2201682791" sldId="258"/>
        </pc:sldMkLst>
        <pc:spChg chg="mod">
          <ac:chgData name="Capitular 1" userId="c720a44ffe8cd247" providerId="LiveId" clId="{FD701CB5-4862-408F-916F-1B6BB584532C}" dt="2024-06-23T14:28:24.928" v="16" actId="1076"/>
          <ac:spMkLst>
            <pc:docMk/>
            <pc:sldMk cId="2201682791" sldId="258"/>
            <ac:spMk id="10" creationId="{9426A201-CD88-F354-0CFC-1ADBA96D95BF}"/>
          </ac:spMkLst>
        </pc:spChg>
        <pc:spChg chg="mod">
          <ac:chgData name="Capitular 1" userId="c720a44ffe8cd247" providerId="LiveId" clId="{FD701CB5-4862-408F-916F-1B6BB584532C}" dt="2024-06-23T14:28:04.313" v="4" actId="20577"/>
          <ac:spMkLst>
            <pc:docMk/>
            <pc:sldMk cId="2201682791" sldId="258"/>
            <ac:spMk id="17" creationId="{D1F19947-DFA2-AF07-8680-88B1F650F12F}"/>
          </ac:spMkLst>
        </pc:spChg>
        <pc:spChg chg="mod">
          <ac:chgData name="Capitular 1" userId="c720a44ffe8cd247" providerId="LiveId" clId="{FD701CB5-4862-408F-916F-1B6BB584532C}" dt="2024-06-23T14:28:11.146" v="9" actId="1035"/>
          <ac:spMkLst>
            <pc:docMk/>
            <pc:sldMk cId="2201682791" sldId="258"/>
            <ac:spMk id="19" creationId="{0F902A76-5B6B-3BDB-F5E9-AB84AA2525E0}"/>
          </ac:spMkLst>
        </pc:spChg>
        <pc:spChg chg="mod">
          <ac:chgData name="Capitular 1" userId="c720a44ffe8cd247" providerId="LiveId" clId="{FD701CB5-4862-408F-916F-1B6BB584532C}" dt="2024-06-23T14:28:18.993" v="15" actId="1037"/>
          <ac:spMkLst>
            <pc:docMk/>
            <pc:sldMk cId="2201682791" sldId="258"/>
            <ac:spMk id="24" creationId="{16AD8D6A-87ED-80B6-657E-CFF6677141ED}"/>
          </ac:spMkLst>
        </pc:spChg>
        <pc:spChg chg="mod">
          <ac:chgData name="Capitular 1" userId="c720a44ffe8cd247" providerId="LiveId" clId="{FD701CB5-4862-408F-916F-1B6BB584532C}" dt="2024-06-23T14:28:46.373" v="19" actId="207"/>
          <ac:spMkLst>
            <pc:docMk/>
            <pc:sldMk cId="2201682791" sldId="258"/>
            <ac:spMk id="41" creationId="{6465B690-26DC-01D9-7907-436DDDF49F40}"/>
          </ac:spMkLst>
        </pc:spChg>
        <pc:spChg chg="mod">
          <ac:chgData name="Capitular 1" userId="c720a44ffe8cd247" providerId="LiveId" clId="{FD701CB5-4862-408F-916F-1B6BB584532C}" dt="2024-06-23T14:28:41.781" v="17" actId="207"/>
          <ac:spMkLst>
            <pc:docMk/>
            <pc:sldMk cId="2201682791" sldId="258"/>
            <ac:spMk id="43" creationId="{7797602D-3C89-4FF5-CABE-5F16D4A05D4C}"/>
          </ac:spMkLst>
        </pc:spChg>
        <pc:spChg chg="mod">
          <ac:chgData name="Capitular 1" userId="c720a44ffe8cd247" providerId="LiveId" clId="{FD701CB5-4862-408F-916F-1B6BB584532C}" dt="2024-06-23T14:28:50.891" v="21" actId="207"/>
          <ac:spMkLst>
            <pc:docMk/>
            <pc:sldMk cId="2201682791" sldId="258"/>
            <ac:spMk id="45" creationId="{6590519D-ACA0-D23B-FF06-63E2C88743F3}"/>
          </ac:spMkLst>
        </pc:spChg>
        <pc:spChg chg="mod">
          <ac:chgData name="Capitular 1" userId="c720a44ffe8cd247" providerId="LiveId" clId="{FD701CB5-4862-408F-916F-1B6BB584532C}" dt="2024-06-23T14:28:43.642" v="18" actId="207"/>
          <ac:spMkLst>
            <pc:docMk/>
            <pc:sldMk cId="2201682791" sldId="258"/>
            <ac:spMk id="46" creationId="{9E1554F8-D87C-FB39-908A-C7E69F8EE04C}"/>
          </ac:spMkLst>
        </pc:spChg>
        <pc:spChg chg="mod">
          <ac:chgData name="Capitular 1" userId="c720a44ffe8cd247" providerId="LiveId" clId="{FD701CB5-4862-408F-916F-1B6BB584532C}" dt="2024-06-23T14:28:48.700" v="20" actId="207"/>
          <ac:spMkLst>
            <pc:docMk/>
            <pc:sldMk cId="2201682791" sldId="258"/>
            <ac:spMk id="56" creationId="{EEDAAC89-2F95-44CA-4F50-C494F407A01D}"/>
          </ac:spMkLst>
        </pc:spChg>
        <pc:spChg chg="mod">
          <ac:chgData name="Capitular 1" userId="c720a44ffe8cd247" providerId="LiveId" clId="{FD701CB5-4862-408F-916F-1B6BB584532C}" dt="2024-06-23T14:27:15.280" v="3" actId="1036"/>
          <ac:spMkLst>
            <pc:docMk/>
            <pc:sldMk cId="2201682791" sldId="258"/>
            <ac:spMk id="113" creationId="{C6A77E14-1A58-4EEE-A4CA-679CD3E7DCA9}"/>
          </ac:spMkLst>
        </pc:spChg>
        <pc:picChg chg="add mod">
          <ac:chgData name="Capitular 1" userId="c720a44ffe8cd247" providerId="LiveId" clId="{FD701CB5-4862-408F-916F-1B6BB584532C}" dt="2024-06-23T14:34:12.915" v="51" actId="1076"/>
          <ac:picMkLst>
            <pc:docMk/>
            <pc:sldMk cId="2201682791" sldId="258"/>
            <ac:picMk id="4" creationId="{DBEF84AD-7C1A-5959-F99F-EE711459DF71}"/>
          </ac:picMkLst>
        </pc:picChg>
        <pc:picChg chg="add mod">
          <ac:chgData name="Capitular 1" userId="c720a44ffe8cd247" providerId="LiveId" clId="{FD701CB5-4862-408F-916F-1B6BB584532C}" dt="2024-06-23T14:35:12.249" v="69" actId="1076"/>
          <ac:picMkLst>
            <pc:docMk/>
            <pc:sldMk cId="2201682791" sldId="258"/>
            <ac:picMk id="7" creationId="{62B9631A-0E1B-53A5-ACC7-029507BA6898}"/>
          </ac:picMkLst>
        </pc:picChg>
        <pc:picChg chg="add mod">
          <ac:chgData name="Capitular 1" userId="c720a44ffe8cd247" providerId="LiveId" clId="{FD701CB5-4862-408F-916F-1B6BB584532C}" dt="2024-06-23T14:34:50.455" v="60" actId="1076"/>
          <ac:picMkLst>
            <pc:docMk/>
            <pc:sldMk cId="2201682791" sldId="258"/>
            <ac:picMk id="20" creationId="{0C4FC47C-51F8-B9D6-FBB2-50F376B1DF31}"/>
          </ac:picMkLst>
        </pc:picChg>
        <pc:picChg chg="add mod">
          <ac:chgData name="Capitular 1" userId="c720a44ffe8cd247" providerId="LiveId" clId="{FD701CB5-4862-408F-916F-1B6BB584532C}" dt="2024-06-23T14:34:55.584" v="63" actId="1076"/>
          <ac:picMkLst>
            <pc:docMk/>
            <pc:sldMk cId="2201682791" sldId="258"/>
            <ac:picMk id="22" creationId="{0BD4CDCF-8C7B-1DED-A57A-5E3076473EE8}"/>
          </ac:picMkLst>
        </pc:picChg>
        <pc:picChg chg="add mod">
          <ac:chgData name="Capitular 1" userId="c720a44ffe8cd247" providerId="LiveId" clId="{FD701CB5-4862-408F-916F-1B6BB584532C}" dt="2024-06-23T14:35:16.323" v="70" actId="1076"/>
          <ac:picMkLst>
            <pc:docMk/>
            <pc:sldMk cId="2201682791" sldId="258"/>
            <ac:picMk id="32" creationId="{63723D83-3C3B-66AF-753D-1122B9B202E7}"/>
          </ac:picMkLst>
        </pc:picChg>
        <pc:picChg chg="mod">
          <ac:chgData name="Capitular 1" userId="c720a44ffe8cd247" providerId="LiveId" clId="{FD701CB5-4862-408F-916F-1B6BB584532C}" dt="2024-06-23T14:28:18.993" v="15" actId="1037"/>
          <ac:picMkLst>
            <pc:docMk/>
            <pc:sldMk cId="2201682791" sldId="258"/>
            <ac:picMk id="61" creationId="{72535766-8C5F-9833-91FF-38EFFD44C3E4}"/>
          </ac:picMkLst>
        </pc:picChg>
      </pc:sldChg>
      <pc:sldChg chg="addSp modSp mod">
        <pc:chgData name="Capitular 1" userId="c720a44ffe8cd247" providerId="LiveId" clId="{FD701CB5-4862-408F-916F-1B6BB584532C}" dt="2024-06-23T14:32:35.143" v="41" actId="1035"/>
        <pc:sldMkLst>
          <pc:docMk/>
          <pc:sldMk cId="1122071543" sldId="286"/>
        </pc:sldMkLst>
        <pc:spChg chg="mod">
          <ac:chgData name="Capitular 1" userId="c720a44ffe8cd247" providerId="LiveId" clId="{FD701CB5-4862-408F-916F-1B6BB584532C}" dt="2024-06-23T14:29:43.983" v="25" actId="14100"/>
          <ac:spMkLst>
            <pc:docMk/>
            <pc:sldMk cId="1122071543" sldId="286"/>
            <ac:spMk id="40" creationId="{BAC24CFC-A3A7-CE17-8CE3-C050A9C2A17B}"/>
          </ac:spMkLst>
        </pc:spChg>
        <pc:picChg chg="add mod">
          <ac:chgData name="Capitular 1" userId="c720a44ffe8cd247" providerId="LiveId" clId="{FD701CB5-4862-408F-916F-1B6BB584532C}" dt="2024-06-23T14:30:29.439" v="32" actId="1076"/>
          <ac:picMkLst>
            <pc:docMk/>
            <pc:sldMk cId="1122071543" sldId="286"/>
            <ac:picMk id="4" creationId="{137E3B45-E5E0-2AE1-F267-647F2D2170F6}"/>
          </ac:picMkLst>
        </pc:picChg>
        <pc:picChg chg="add mod">
          <ac:chgData name="Capitular 1" userId="c720a44ffe8cd247" providerId="LiveId" clId="{FD701CB5-4862-408F-916F-1B6BB584532C}" dt="2024-06-23T14:32:35.143" v="41" actId="1035"/>
          <ac:picMkLst>
            <pc:docMk/>
            <pc:sldMk cId="1122071543" sldId="286"/>
            <ac:picMk id="7" creationId="{60B99B2A-090F-19F2-EEE0-6B8218D7336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1.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1 -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49" y="184223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os ocos coas palabras que faltan.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946151" y="2307288"/>
            <a:ext cx="5775780" cy="27699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2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ministros              partidos políticos              eleccións              presidente              democracia</a:t>
            </a:r>
            <a:endParaRPr lang="nl-NL" sz="12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27012" y="2662007"/>
            <a:ext cx="5541136" cy="1448730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gl-ES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O sistema político de España é unha </a:t>
            </a:r>
            <a:r>
              <a:rPr lang="gl-ES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__________________________</a:t>
            </a:r>
            <a:r>
              <a:rPr lang="gl-ES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 O pobo é quen elixe os seus gobernantes mediante unhas </a:t>
            </a:r>
            <a:r>
              <a:rPr lang="gl-ES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</a:t>
            </a:r>
            <a:r>
              <a:rPr lang="gl-ES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 A estas preséntanse diversos </a:t>
            </a:r>
            <a:r>
              <a:rPr lang="gl-ES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</a:t>
            </a:r>
            <a:r>
              <a:rPr lang="gl-ES" sz="1200" dirty="0">
                <a:latin typeface="ABeZeh" panose="00000500000000000000" pitchFamily="2" charset="0"/>
                <a:ea typeface="ABeZeh" panose="00000500000000000000" pitchFamily="2" charset="0"/>
              </a:rPr>
              <a:t>. As persoas encargadas de cada un dos departamentos dun goberno son os </a:t>
            </a:r>
            <a:r>
              <a:rPr lang="gl-ES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 </a:t>
            </a:r>
            <a:r>
              <a:rPr lang="gl-ES" sz="1200" dirty="0">
                <a:latin typeface="ABeZeh" panose="00000500000000000000" pitchFamily="2" charset="0"/>
                <a:ea typeface="ABeZeh" panose="00000500000000000000" pitchFamily="2" charset="0"/>
              </a:rPr>
              <a:t>e o xefe do goberno é o </a:t>
            </a:r>
            <a:r>
              <a:rPr lang="gl-ES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</a:t>
            </a:r>
            <a:r>
              <a:rPr lang="gl-ES" sz="1200" dirty="0">
                <a:latin typeface="ABeZeh" panose="00000500000000000000" pitchFamily="2" charset="0"/>
                <a:ea typeface="ABeZeh" panose="00000500000000000000" pitchFamily="2" charset="0"/>
              </a:rPr>
              <a:t>.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28560" y="6688988"/>
            <a:ext cx="669502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Subliña as palabras graves con ditongo.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343467" y="569527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6465B690-26DC-01D9-7907-436DDDF49F40}"/>
              </a:ext>
            </a:extLst>
          </p:cNvPr>
          <p:cNvSpPr/>
          <p:nvPr/>
        </p:nvSpPr>
        <p:spPr>
          <a:xfrm>
            <a:off x="3388786" y="7127795"/>
            <a:ext cx="120385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emoción</a:t>
            </a:r>
            <a:r>
              <a:rPr lang="nl-NL" sz="12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</a:p>
        </p:txBody>
      </p:sp>
      <p:sp>
        <p:nvSpPr>
          <p:cNvPr id="43" name="Afgeronde rechthoek 95">
            <a:extLst>
              <a:ext uri="{FF2B5EF4-FFF2-40B4-BE49-F238E27FC236}">
                <a16:creationId xmlns:a16="http://schemas.microsoft.com/office/drawing/2014/main" id="{7797602D-3C89-4FF5-CABE-5F16D4A05D4C}"/>
              </a:ext>
            </a:extLst>
          </p:cNvPr>
          <p:cNvSpPr/>
          <p:nvPr/>
        </p:nvSpPr>
        <p:spPr>
          <a:xfrm>
            <a:off x="809009" y="7130244"/>
            <a:ext cx="1210954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cousa</a:t>
            </a:r>
          </a:p>
        </p:txBody>
      </p:sp>
      <p:sp>
        <p:nvSpPr>
          <p:cNvPr id="45" name="Afgeronde rechthoek 95">
            <a:extLst>
              <a:ext uri="{FF2B5EF4-FFF2-40B4-BE49-F238E27FC236}">
                <a16:creationId xmlns:a16="http://schemas.microsoft.com/office/drawing/2014/main" id="{6590519D-ACA0-D23B-FF06-63E2C88743F3}"/>
              </a:ext>
            </a:extLst>
          </p:cNvPr>
          <p:cNvSpPr/>
          <p:nvPr/>
        </p:nvSpPr>
        <p:spPr>
          <a:xfrm>
            <a:off x="5724864" y="7068251"/>
            <a:ext cx="1138234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cadeira</a:t>
            </a:r>
          </a:p>
        </p:txBody>
      </p:sp>
      <p:sp>
        <p:nvSpPr>
          <p:cNvPr id="46" name="Afgeronde rechthoek 95">
            <a:extLst>
              <a:ext uri="{FF2B5EF4-FFF2-40B4-BE49-F238E27FC236}">
                <a16:creationId xmlns:a16="http://schemas.microsoft.com/office/drawing/2014/main" id="{9E1554F8-D87C-FB39-908A-C7E69F8EE04C}"/>
              </a:ext>
            </a:extLst>
          </p:cNvPr>
          <p:cNvSpPr/>
          <p:nvPr/>
        </p:nvSpPr>
        <p:spPr>
          <a:xfrm>
            <a:off x="2121944" y="7108465"/>
            <a:ext cx="1203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raíña</a:t>
            </a:r>
          </a:p>
        </p:txBody>
      </p:sp>
      <p:sp>
        <p:nvSpPr>
          <p:cNvPr id="56" name="Afgeronde rechthoek 95">
            <a:extLst>
              <a:ext uri="{FF2B5EF4-FFF2-40B4-BE49-F238E27FC236}">
                <a16:creationId xmlns:a16="http://schemas.microsoft.com/office/drawing/2014/main" id="{EEDAAC89-2F95-44CA-4F50-C494F407A01D}"/>
              </a:ext>
            </a:extLst>
          </p:cNvPr>
          <p:cNvSpPr/>
          <p:nvPr/>
        </p:nvSpPr>
        <p:spPr>
          <a:xfrm>
            <a:off x="4655736" y="7087579"/>
            <a:ext cx="970694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béisbol</a:t>
            </a:r>
            <a:r>
              <a:rPr lang="nl-NL" sz="12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615753" y="4203189"/>
            <a:ext cx="6425986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Escribe os nomes correspondentes aos elementos dunha definición do dicionario.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7864F6B-F120-6D63-1743-613CD238B619}"/>
              </a:ext>
            </a:extLst>
          </p:cNvPr>
          <p:cNvSpPr txBox="1"/>
          <p:nvPr/>
        </p:nvSpPr>
        <p:spPr>
          <a:xfrm>
            <a:off x="809008" y="5230215"/>
            <a:ext cx="3519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Cada un dos significados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dunha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entrada do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dicionario</a:t>
            </a:r>
            <a:r>
              <a:rPr lang="nl-NL" sz="1200" dirty="0">
                <a:latin typeface="ABeZeh" panose="00000500000000000000" pitchFamily="2" charset="0"/>
                <a:ea typeface="ABeZeh" panose="00000500000000000000" pitchFamily="2" charset="0"/>
              </a:rPr>
              <a:t>. </a:t>
            </a:r>
            <a:endParaRPr lang="es-ES" sz="12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pic>
        <p:nvPicPr>
          <p:cNvPr id="61" name="Picture 2">
            <a:extLst>
              <a:ext uri="{FF2B5EF4-FFF2-40B4-BE49-F238E27FC236}">
                <a16:creationId xmlns:a16="http://schemas.microsoft.com/office/drawing/2014/main" id="{72535766-8C5F-9833-91FF-38EFFD44C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18277" y="6244310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>
            <a:extLst>
              <a:ext uri="{FF2B5EF4-FFF2-40B4-BE49-F238E27FC236}">
                <a16:creationId xmlns:a16="http://schemas.microsoft.com/office/drawing/2014/main" id="{DBB6AA1B-D023-8F11-81DA-0D70362B6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19088" y="5288153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>
            <a:extLst>
              <a:ext uri="{FF2B5EF4-FFF2-40B4-BE49-F238E27FC236}">
                <a16:creationId xmlns:a16="http://schemas.microsoft.com/office/drawing/2014/main" id="{B2648880-1697-0E5F-FC8F-91767E834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19087" y="5780046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12">
            <a:extLst>
              <a:ext uri="{FF2B5EF4-FFF2-40B4-BE49-F238E27FC236}">
                <a16:creationId xmlns:a16="http://schemas.microsoft.com/office/drawing/2014/main" id="{9426A201-CD88-F354-0CFC-1ADBA96D95BF}"/>
              </a:ext>
            </a:extLst>
          </p:cNvPr>
          <p:cNvSpPr txBox="1"/>
          <p:nvPr/>
        </p:nvSpPr>
        <p:spPr>
          <a:xfrm>
            <a:off x="1888588" y="4862083"/>
            <a:ext cx="3836276" cy="27699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2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acepción            abreviatura              entrada</a:t>
            </a:r>
            <a:endParaRPr lang="nl-NL" sz="1200" dirty="0">
              <a:solidFill>
                <a:srgbClr val="009ED0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1F19947-DFA2-AF07-8680-88B1F650F12F}"/>
              </a:ext>
            </a:extLst>
          </p:cNvPr>
          <p:cNvSpPr txBox="1"/>
          <p:nvPr/>
        </p:nvSpPr>
        <p:spPr>
          <a:xfrm>
            <a:off x="809007" y="5596545"/>
            <a:ext cx="3519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Achega información sobre o tipo de palabra que é (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xénero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, substantivo,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adxectivo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..</a:t>
            </a:r>
            <a:r>
              <a:rPr lang="nl-NL" sz="1200" dirty="0">
                <a:latin typeface="ABeZeh" panose="00000500000000000000" pitchFamily="2" charset="0"/>
                <a:ea typeface="ABeZeh" panose="00000500000000000000" pitchFamily="2" charset="0"/>
              </a:rPr>
              <a:t>.) </a:t>
            </a:r>
            <a:endParaRPr lang="es-ES" sz="12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F902A76-5B6B-3BDB-F5E9-AB84AA2525E0}"/>
              </a:ext>
            </a:extLst>
          </p:cNvPr>
          <p:cNvSpPr txBox="1"/>
          <p:nvPr/>
        </p:nvSpPr>
        <p:spPr>
          <a:xfrm>
            <a:off x="809007" y="6175730"/>
            <a:ext cx="3519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Cada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unha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das palabras que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recolle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un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dicionario</a:t>
            </a:r>
            <a:r>
              <a:rPr lang="nl-NL" sz="1200" dirty="0">
                <a:latin typeface="ABeZeh" panose="00000500000000000000" pitchFamily="2" charset="0"/>
                <a:ea typeface="ABeZeh" panose="00000500000000000000" pitchFamily="2" charset="0"/>
              </a:rPr>
              <a:t>. </a:t>
            </a:r>
            <a:endParaRPr lang="es-ES" sz="12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1B2D25C-1A94-0763-A2F0-D7B74DB7BD3A}"/>
              </a:ext>
            </a:extLst>
          </p:cNvPr>
          <p:cNvSpPr txBox="1"/>
          <p:nvPr/>
        </p:nvSpPr>
        <p:spPr>
          <a:xfrm>
            <a:off x="4743449" y="5185810"/>
            <a:ext cx="23117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</a:t>
            </a:r>
            <a:endParaRPr lang="es-ES" sz="12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7A956DC-1F21-E985-B831-E8D6F4A4EB43}"/>
              </a:ext>
            </a:extLst>
          </p:cNvPr>
          <p:cNvSpPr txBox="1"/>
          <p:nvPr/>
        </p:nvSpPr>
        <p:spPr>
          <a:xfrm>
            <a:off x="4755597" y="5648329"/>
            <a:ext cx="23117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</a:t>
            </a:r>
            <a:endParaRPr lang="es-ES" sz="12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6AD8D6A-87ED-80B6-657E-CFF6677141ED}"/>
              </a:ext>
            </a:extLst>
          </p:cNvPr>
          <p:cNvSpPr txBox="1"/>
          <p:nvPr/>
        </p:nvSpPr>
        <p:spPr>
          <a:xfrm>
            <a:off x="4728209" y="6153967"/>
            <a:ext cx="23117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</a:t>
            </a:r>
            <a:endParaRPr lang="es-ES" sz="1200" dirty="0"/>
          </a:p>
        </p:txBody>
      </p:sp>
      <p:sp>
        <p:nvSpPr>
          <p:cNvPr id="26" name="Ondertitel 2">
            <a:extLst>
              <a:ext uri="{FF2B5EF4-FFF2-40B4-BE49-F238E27FC236}">
                <a16:creationId xmlns:a16="http://schemas.microsoft.com/office/drawing/2014/main" id="{77F5C185-6AF6-0E61-6B66-0F704B424B5C}"/>
              </a:ext>
            </a:extLst>
          </p:cNvPr>
          <p:cNvSpPr txBox="1">
            <a:spLocks/>
          </p:cNvSpPr>
          <p:nvPr/>
        </p:nvSpPr>
        <p:spPr>
          <a:xfrm>
            <a:off x="602249" y="7731929"/>
            <a:ext cx="649814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Le as seguintes oracións e marca con X as que conteñen verbos impersoais.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CA73365B-2FE0-9959-F9A2-8896720BBE59}"/>
              </a:ext>
            </a:extLst>
          </p:cNvPr>
          <p:cNvSpPr txBox="1"/>
          <p:nvPr/>
        </p:nvSpPr>
        <p:spPr>
          <a:xfrm>
            <a:off x="1633871" y="8445892"/>
            <a:ext cx="3519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Quizais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vaia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frío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mañá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durante o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camiño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…</a:t>
            </a:r>
          </a:p>
        </p:txBody>
      </p:sp>
      <p:sp>
        <p:nvSpPr>
          <p:cNvPr id="28" name="Tekstvak 12">
            <a:extLst>
              <a:ext uri="{FF2B5EF4-FFF2-40B4-BE49-F238E27FC236}">
                <a16:creationId xmlns:a16="http://schemas.microsoft.com/office/drawing/2014/main" id="{EE6EEE54-D585-7EE1-7F9B-C415EFDB5ED7}"/>
              </a:ext>
            </a:extLst>
          </p:cNvPr>
          <p:cNvSpPr txBox="1"/>
          <p:nvPr/>
        </p:nvSpPr>
        <p:spPr>
          <a:xfrm>
            <a:off x="1301819" y="8420573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97F444A-D729-3769-52C2-CFF730D8894F}"/>
              </a:ext>
            </a:extLst>
          </p:cNvPr>
          <p:cNvSpPr txBox="1"/>
          <p:nvPr/>
        </p:nvSpPr>
        <p:spPr>
          <a:xfrm>
            <a:off x="1633870" y="8820256"/>
            <a:ext cx="3519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Chegan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a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vindeira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fin de semana todos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xuntos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.</a:t>
            </a:r>
          </a:p>
        </p:txBody>
      </p:sp>
      <p:sp>
        <p:nvSpPr>
          <p:cNvPr id="30" name="Tekstvak 12">
            <a:extLst>
              <a:ext uri="{FF2B5EF4-FFF2-40B4-BE49-F238E27FC236}">
                <a16:creationId xmlns:a16="http://schemas.microsoft.com/office/drawing/2014/main" id="{9ACA9344-ED7E-910F-A236-7CAD76287D00}"/>
              </a:ext>
            </a:extLst>
          </p:cNvPr>
          <p:cNvSpPr txBox="1"/>
          <p:nvPr/>
        </p:nvSpPr>
        <p:spPr>
          <a:xfrm>
            <a:off x="1299158" y="8795102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C1FD316-FD68-07DD-5C84-A5839158FE11}"/>
              </a:ext>
            </a:extLst>
          </p:cNvPr>
          <p:cNvSpPr txBox="1"/>
          <p:nvPr/>
        </p:nvSpPr>
        <p:spPr>
          <a:xfrm>
            <a:off x="1626337" y="9208094"/>
            <a:ext cx="3519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Creo que é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mellor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que non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vexas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a película.</a:t>
            </a:r>
          </a:p>
        </p:txBody>
      </p:sp>
      <p:sp>
        <p:nvSpPr>
          <p:cNvPr id="33" name="Tekstvak 12">
            <a:extLst>
              <a:ext uri="{FF2B5EF4-FFF2-40B4-BE49-F238E27FC236}">
                <a16:creationId xmlns:a16="http://schemas.microsoft.com/office/drawing/2014/main" id="{4802174A-098E-CA5A-97A5-0413D866B7F6}"/>
              </a:ext>
            </a:extLst>
          </p:cNvPr>
          <p:cNvSpPr txBox="1"/>
          <p:nvPr/>
        </p:nvSpPr>
        <p:spPr>
          <a:xfrm>
            <a:off x="1299158" y="917336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4" name="Tekstvak 12">
            <a:extLst>
              <a:ext uri="{FF2B5EF4-FFF2-40B4-BE49-F238E27FC236}">
                <a16:creationId xmlns:a16="http://schemas.microsoft.com/office/drawing/2014/main" id="{A4E95BE4-5F46-AE4A-53D5-95D324AD8112}"/>
              </a:ext>
            </a:extLst>
          </p:cNvPr>
          <p:cNvSpPr txBox="1"/>
          <p:nvPr/>
        </p:nvSpPr>
        <p:spPr>
          <a:xfrm>
            <a:off x="1301508" y="9546094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CD07A38E-E6CB-3681-81FE-3BA955683ACF}"/>
              </a:ext>
            </a:extLst>
          </p:cNvPr>
          <p:cNvSpPr txBox="1"/>
          <p:nvPr/>
        </p:nvSpPr>
        <p:spPr>
          <a:xfrm>
            <a:off x="1624118" y="9565697"/>
            <a:ext cx="3519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Choveu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moi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forte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 durante toda a </a:t>
            </a:r>
            <a:r>
              <a:rPr lang="es-ES" sz="1200" dirty="0" err="1">
                <a:latin typeface="ABeZeh" panose="00000500000000000000" pitchFamily="2" charset="0"/>
                <a:ea typeface="ABeZeh" panose="00000500000000000000" pitchFamily="2" charset="0"/>
              </a:rPr>
              <a:t>noite</a:t>
            </a:r>
            <a:r>
              <a:rPr lang="es-ES" sz="1200" dirty="0">
                <a:latin typeface="ABeZeh" panose="00000500000000000000" pitchFamily="2" charset="0"/>
                <a:ea typeface="ABeZeh" panose="00000500000000000000" pitchFamily="2" charset="0"/>
              </a:rPr>
              <a:t>.</a:t>
            </a:r>
          </a:p>
        </p:txBody>
      </p:sp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DBEF84AD-7C1A-5959-F99F-EE711459D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380" y="4658829"/>
            <a:ext cx="1107194" cy="466083"/>
          </a:xfrm>
          <a:prstGeom prst="rect">
            <a:avLst/>
          </a:prstGeom>
        </p:spPr>
      </p:pic>
      <p:pic>
        <p:nvPicPr>
          <p:cNvPr id="7" name="Imagen 6" descr="Forma, Icono, Flecha&#10;&#10;Descripción generada automáticamente">
            <a:extLst>
              <a:ext uri="{FF2B5EF4-FFF2-40B4-BE49-F238E27FC236}">
                <a16:creationId xmlns:a16="http://schemas.microsoft.com/office/drawing/2014/main" id="{62B9631A-0E1B-53A5-ACC7-029507BA68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4067" y="8865499"/>
            <a:ext cx="535344" cy="535564"/>
          </a:xfrm>
          <a:prstGeom prst="rect">
            <a:avLst/>
          </a:prstGeom>
        </p:spPr>
      </p:pic>
      <p:pic>
        <p:nvPicPr>
          <p:cNvPr id="20" name="Imagen 19" descr="Forma, Icono, Flecha&#10;&#10;Descripción generada automáticamente">
            <a:extLst>
              <a:ext uri="{FF2B5EF4-FFF2-40B4-BE49-F238E27FC236}">
                <a16:creationId xmlns:a16="http://schemas.microsoft.com/office/drawing/2014/main" id="{0C4FC47C-51F8-B9D6-FBB2-50F376B1DF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301" y="8698684"/>
            <a:ext cx="692889" cy="693174"/>
          </a:xfrm>
          <a:prstGeom prst="rect">
            <a:avLst/>
          </a:prstGeom>
        </p:spPr>
      </p:pic>
      <p:pic>
        <p:nvPicPr>
          <p:cNvPr id="22" name="Imagen 21" descr="Forma, Icono, Flecha&#10;&#10;Descripción generada automáticamente">
            <a:extLst>
              <a:ext uri="{FF2B5EF4-FFF2-40B4-BE49-F238E27FC236}">
                <a16:creationId xmlns:a16="http://schemas.microsoft.com/office/drawing/2014/main" id="{0BD4CDCF-8C7B-1DED-A57A-5E3076473E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320" y="9401063"/>
            <a:ext cx="311128" cy="311256"/>
          </a:xfrm>
          <a:prstGeom prst="rect">
            <a:avLst/>
          </a:prstGeom>
        </p:spPr>
      </p:pic>
      <p:pic>
        <p:nvPicPr>
          <p:cNvPr id="32" name="Imagen 31" descr="Forma, Icono, Flecha&#10;&#10;Descripción generada automáticamente">
            <a:extLst>
              <a:ext uri="{FF2B5EF4-FFF2-40B4-BE49-F238E27FC236}">
                <a16:creationId xmlns:a16="http://schemas.microsoft.com/office/drawing/2014/main" id="{63723D83-3C3B-66AF-753D-1122B9B202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411" y="8229871"/>
            <a:ext cx="381247" cy="38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09809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99" y="10195562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1.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1 -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633572" y="1904704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Le o seguinte texto e </a:t>
            </a:r>
            <a:r>
              <a:rPr lang="nl-NL" sz="16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responde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as preguntas.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26999" y="6043533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Escribe unha mensaxe de texto coma se foses enviala desde un móbil. Lembra incluír un saúdo e unha despedida.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40" name="Tekstvak 12">
            <a:extLst>
              <a:ext uri="{FF2B5EF4-FFF2-40B4-BE49-F238E27FC236}">
                <a16:creationId xmlns:a16="http://schemas.microsoft.com/office/drawing/2014/main" id="{BAC24CFC-A3A7-CE17-8CE3-C050A9C2A17B}"/>
              </a:ext>
            </a:extLst>
          </p:cNvPr>
          <p:cNvSpPr txBox="1"/>
          <p:nvPr/>
        </p:nvSpPr>
        <p:spPr>
          <a:xfrm>
            <a:off x="1571221" y="2462609"/>
            <a:ext cx="4113299" cy="212365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Daquela, chegou Ana.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Estaba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tan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guapa coma sempre. A verdade é que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había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moitísimo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tempo que non nos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mirabamos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, desde que ela marchou á Coruña cos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tíos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. Ao principio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custoulle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recoñecerme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, claro: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co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meu pelo de cor rosa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calquera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me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recoñecería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.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Aínda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lembro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cando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falabamos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sobre o aspecto que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teriamos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cando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medrásemos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, e a verdade é que o fixemos de maneiras moi diferentes.</a:t>
            </a:r>
          </a:p>
          <a:p>
            <a:pPr algn="just"/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Ela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recoñeceríase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entre centos de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persoas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.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Porén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, a min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resultaba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moi complicado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asociarme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con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aquela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rapaza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que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un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día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fun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...</a:t>
            </a:r>
          </a:p>
          <a:p>
            <a:pPr algn="just"/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763CA1A4-93B7-098F-AD1C-E293B482C947}"/>
              </a:ext>
            </a:extLst>
          </p:cNvPr>
          <p:cNvSpPr/>
          <p:nvPr/>
        </p:nvSpPr>
        <p:spPr>
          <a:xfrm>
            <a:off x="887224" y="4724182"/>
            <a:ext cx="6008678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b="1" dirty="0">
                <a:solidFill>
                  <a:srgbClr val="00B0F0"/>
                </a:solidFill>
                <a:latin typeface="ABeZeh" panose="00000500000000000000"/>
              </a:rPr>
              <a:t>a.</a:t>
            </a:r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 Cantos son os personaxes principais nesta historia? </a:t>
            </a:r>
            <a:r>
              <a:rPr lang="nl-NL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______________________________</a:t>
            </a:r>
            <a:endParaRPr lang="nl-NL" sz="12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2038094" y="6598327"/>
            <a:ext cx="3483486" cy="340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Afgeronde rechthoek 95">
            <a:extLst>
              <a:ext uri="{FF2B5EF4-FFF2-40B4-BE49-F238E27FC236}">
                <a16:creationId xmlns:a16="http://schemas.microsoft.com/office/drawing/2014/main" id="{76AABE45-15AC-9C02-C6B7-9243AC9DF093}"/>
              </a:ext>
            </a:extLst>
          </p:cNvPr>
          <p:cNvSpPr/>
          <p:nvPr/>
        </p:nvSpPr>
        <p:spPr>
          <a:xfrm>
            <a:off x="887224" y="5290509"/>
            <a:ext cx="6008678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b="1" dirty="0">
                <a:solidFill>
                  <a:srgbClr val="00B0F0"/>
                </a:solidFill>
                <a:latin typeface="ABeZeh" panose="00000500000000000000"/>
              </a:rPr>
              <a:t>b.</a:t>
            </a:r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 Os feitos suceden no pasado, no presente ou no futuro? </a:t>
            </a:r>
            <a:r>
              <a:rPr lang="nl-NL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__________________________</a:t>
            </a:r>
            <a:endParaRPr lang="nl-NL" sz="1200" dirty="0">
              <a:solidFill>
                <a:schemeClr val="tx1"/>
              </a:solidFill>
              <a:latin typeface="ABeZeh" panose="00000500000000000000"/>
            </a:endParaRPr>
          </a:p>
        </p:txBody>
      </p:sp>
      <p:pic>
        <p:nvPicPr>
          <p:cNvPr id="4" name="Imagen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137E3B45-E5E0-2AE1-F267-647F2D217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19" y="7557834"/>
            <a:ext cx="1589704" cy="1885678"/>
          </a:xfrm>
          <a:prstGeom prst="rect">
            <a:avLst/>
          </a:prstGeom>
        </p:spPr>
      </p:pic>
      <p:pic>
        <p:nvPicPr>
          <p:cNvPr id="7" name="Imagen 6" descr="Dibujo animado de un personaje animado&#10;&#10;Descripción generada automáticamente con confianza baja">
            <a:extLst>
              <a:ext uri="{FF2B5EF4-FFF2-40B4-BE49-F238E27FC236}">
                <a16:creationId xmlns:a16="http://schemas.microsoft.com/office/drawing/2014/main" id="{60B99B2A-090F-19F2-EEE0-6B8218D73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08320" y="3505199"/>
            <a:ext cx="1065940" cy="121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A01A9A3-5C84-4296-909D-71C7FD6DE982}"/>
</file>

<file path=customXml/itemProps2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</TotalTime>
  <Words>406</Words>
  <Application>Microsoft Office PowerPoint</Application>
  <PresentationFormat>Personalizado</PresentationFormat>
  <Paragraphs>42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102</cp:revision>
  <dcterms:created xsi:type="dcterms:W3CDTF">2022-09-06T23:28:54Z</dcterms:created>
  <dcterms:modified xsi:type="dcterms:W3CDTF">2024-06-23T14:35:22Z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