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898F44-45F5-4CE9-803E-264AFB553026}" v="2" dt="2024-06-23T14:37:23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00" d="100"/>
          <a:sy n="100" d="100"/>
        </p:scale>
        <p:origin x="2286" y="-20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29898F44-45F5-4CE9-803E-264AFB553026}"/>
    <pc:docChg chg="modSld">
      <pc:chgData name="Capitular 1" userId="c720a44ffe8cd247" providerId="LiveId" clId="{29898F44-45F5-4CE9-803E-264AFB553026}" dt="2024-06-23T14:40:50.196" v="89" actId="120"/>
      <pc:docMkLst>
        <pc:docMk/>
      </pc:docMkLst>
      <pc:sldChg chg="addSp modSp mod">
        <pc:chgData name="Capitular 1" userId="c720a44ffe8cd247" providerId="LiveId" clId="{29898F44-45F5-4CE9-803E-264AFB553026}" dt="2024-06-23T14:40:50.196" v="89" actId="120"/>
        <pc:sldMkLst>
          <pc:docMk/>
          <pc:sldMk cId="2201682791" sldId="258"/>
        </pc:sldMkLst>
        <pc:spChg chg="mod">
          <ac:chgData name="Capitular 1" userId="c720a44ffe8cd247" providerId="LiveId" clId="{29898F44-45F5-4CE9-803E-264AFB553026}" dt="2024-06-23T14:40:44.833" v="87" actId="120"/>
          <ac:spMkLst>
            <pc:docMk/>
            <pc:sldMk cId="2201682791" sldId="258"/>
            <ac:spMk id="33" creationId="{464CEC3B-D3FF-94A4-A5DD-95D34E2B8F04}"/>
          </ac:spMkLst>
        </pc:spChg>
        <pc:spChg chg="mod">
          <ac:chgData name="Capitular 1" userId="c720a44ffe8cd247" providerId="LiveId" clId="{29898F44-45F5-4CE9-803E-264AFB553026}" dt="2024-06-23T14:40:47.530" v="88" actId="120"/>
          <ac:spMkLst>
            <pc:docMk/>
            <pc:sldMk cId="2201682791" sldId="258"/>
            <ac:spMk id="34" creationId="{7510AEA9-F7D0-1866-2479-3552DA8BF652}"/>
          </ac:spMkLst>
        </pc:spChg>
        <pc:spChg chg="mod">
          <ac:chgData name="Capitular 1" userId="c720a44ffe8cd247" providerId="LiveId" clId="{29898F44-45F5-4CE9-803E-264AFB553026}" dt="2024-06-23T14:40:50.196" v="89" actId="120"/>
          <ac:spMkLst>
            <pc:docMk/>
            <pc:sldMk cId="2201682791" sldId="258"/>
            <ac:spMk id="35" creationId="{B80F0F58-43EB-024F-34D0-C61F89D87486}"/>
          </ac:spMkLst>
        </pc:spChg>
        <pc:spChg chg="mod">
          <ac:chgData name="Capitular 1" userId="c720a44ffe8cd247" providerId="LiveId" clId="{29898F44-45F5-4CE9-803E-264AFB553026}" dt="2024-06-23T14:40:42.462" v="86" actId="120"/>
          <ac:spMkLst>
            <pc:docMk/>
            <pc:sldMk cId="2201682791" sldId="258"/>
            <ac:spMk id="49" creationId="{FD7FC552-99DD-1170-D520-E4577C296E0B}"/>
          </ac:spMkLst>
        </pc:spChg>
        <pc:picChg chg="add mod">
          <ac:chgData name="Capitular 1" userId="c720a44ffe8cd247" providerId="LiveId" clId="{29898F44-45F5-4CE9-803E-264AFB553026}" dt="2024-06-23T14:36:57.878" v="13" actId="1038"/>
          <ac:picMkLst>
            <pc:docMk/>
            <pc:sldMk cId="2201682791" sldId="258"/>
            <ac:picMk id="7" creationId="{40A7095E-EAB2-0101-BACB-29FA6BD3B224}"/>
          </ac:picMkLst>
        </pc:picChg>
        <pc:picChg chg="add mod">
          <ac:chgData name="Capitular 1" userId="c720a44ffe8cd247" providerId="LiveId" clId="{29898F44-45F5-4CE9-803E-264AFB553026}" dt="2024-06-23T14:37:39.815" v="27" actId="1035"/>
          <ac:picMkLst>
            <pc:docMk/>
            <pc:sldMk cId="2201682791" sldId="258"/>
            <ac:picMk id="17" creationId="{D68F3C2E-3131-9BBE-883C-6B6F636945B2}"/>
          </ac:picMkLst>
        </pc:picChg>
      </pc:sldChg>
      <pc:sldChg chg="modSp mod">
        <pc:chgData name="Capitular 1" userId="c720a44ffe8cd247" providerId="LiveId" clId="{29898F44-45F5-4CE9-803E-264AFB553026}" dt="2024-06-23T14:40:31.610" v="85" actId="1036"/>
        <pc:sldMkLst>
          <pc:docMk/>
          <pc:sldMk cId="1122071543" sldId="286"/>
        </pc:sldMkLst>
        <pc:spChg chg="mod">
          <ac:chgData name="Capitular 1" userId="c720a44ffe8cd247" providerId="LiveId" clId="{29898F44-45F5-4CE9-803E-264AFB553026}" dt="2024-06-23T14:40:31.610" v="85" actId="1036"/>
          <ac:spMkLst>
            <pc:docMk/>
            <pc:sldMk cId="1122071543" sldId="286"/>
            <ac:spMk id="10" creationId="{E599F146-2FFC-93FA-EE95-F2327CB557D1}"/>
          </ac:spMkLst>
        </pc:spChg>
        <pc:spChg chg="mod">
          <ac:chgData name="Capitular 1" userId="c720a44ffe8cd247" providerId="LiveId" clId="{29898F44-45F5-4CE9-803E-264AFB553026}" dt="2024-06-23T14:38:37.569" v="29" actId="6549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Capitular 1" userId="c720a44ffe8cd247" providerId="LiveId" clId="{29898F44-45F5-4CE9-803E-264AFB553026}" dt="2024-06-23T14:39:05.794" v="35" actId="20577"/>
          <ac:spMkLst>
            <pc:docMk/>
            <pc:sldMk cId="1122071543" sldId="286"/>
            <ac:spMk id="19" creationId="{5938BCB1-3F99-C85B-BC55-ABD00AFD3889}"/>
          </ac:spMkLst>
        </pc:spChg>
        <pc:spChg chg="mod">
          <ac:chgData name="Capitular 1" userId="c720a44ffe8cd247" providerId="LiveId" clId="{29898F44-45F5-4CE9-803E-264AFB553026}" dt="2024-06-23T14:40:05.395" v="71" actId="20577"/>
          <ac:spMkLst>
            <pc:docMk/>
            <pc:sldMk cId="1122071543" sldId="286"/>
            <ac:spMk id="20" creationId="{B2A91934-C4E2-4435-9464-6E24EC85CD78}"/>
          </ac:spMkLst>
        </pc:spChg>
        <pc:spChg chg="mod">
          <ac:chgData name="Capitular 1" userId="c720a44ffe8cd247" providerId="LiveId" clId="{29898F44-45F5-4CE9-803E-264AFB553026}" dt="2024-06-23T14:40:19.995" v="84" actId="14100"/>
          <ac:spMkLst>
            <pc:docMk/>
            <pc:sldMk cId="1122071543" sldId="286"/>
            <ac:spMk id="22" creationId="{066A3307-A1A0-D64D-D3E6-D06DD995DA99}"/>
          </ac:spMkLst>
        </pc:spChg>
        <pc:spChg chg="mod">
          <ac:chgData name="Capitular 1" userId="c720a44ffe8cd247" providerId="LiveId" clId="{29898F44-45F5-4CE9-803E-264AFB553026}" dt="2024-06-23T14:39:51.953" v="47" actId="20577"/>
          <ac:spMkLst>
            <pc:docMk/>
            <pc:sldMk cId="1122071543" sldId="286"/>
            <ac:spMk id="24" creationId="{953E2BB8-10CF-8E60-85A6-CC81FBE82AA5}"/>
          </ac:spMkLst>
        </pc:spChg>
        <pc:spChg chg="mod">
          <ac:chgData name="Capitular 1" userId="c720a44ffe8cd247" providerId="LiveId" clId="{29898F44-45F5-4CE9-803E-264AFB553026}" dt="2024-06-23T14:39:57.362" v="58" actId="20577"/>
          <ac:spMkLst>
            <pc:docMk/>
            <pc:sldMk cId="1122071543" sldId="286"/>
            <ac:spMk id="26" creationId="{E77A3B81-88D5-ED2A-B396-D31D24D9DE4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2.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2 -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4436" y="184188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as oracións coas palabras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812029" y="2312187"/>
            <a:ext cx="4087393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pesimista              orgullo                meter a pata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70060" y="2697229"/>
            <a:ext cx="5543440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Cando non estás seguro de algo, é mellor calar ca </a:t>
            </a:r>
            <a:r>
              <a:rPr kumimoji="0" lang="gl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BeZeh" panose="00000500000000000000" pitchFamily="2" charset="0"/>
                <a:ea typeface="ABeZeh" panose="00000500000000000000" pitchFamily="2" charset="0"/>
                <a:cs typeface="+mn-cs"/>
              </a:rPr>
              <a:t>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É unha persoa demasiado 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, sempre pensa o peor.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Para min é un verdadeiro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ter uns pais coma os meus.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494436" y="6184692"/>
            <a:ext cx="669502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as palabras destas oracións cos tritongos axeitados.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A7825BD2-97D7-07A9-712A-4FF7DFA0D2A4}"/>
              </a:ext>
            </a:extLst>
          </p:cNvPr>
          <p:cNvSpPr/>
          <p:nvPr/>
        </p:nvSpPr>
        <p:spPr>
          <a:xfrm>
            <a:off x="632188" y="6696383"/>
            <a:ext cx="4419508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Anxo estudou moitísimo para o exame de Soc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  <a:ea typeface="ABeZeh" panose="00000500000000000000" pitchFamily="2" charset="0"/>
              </a:rPr>
              <a:t>s.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</a:p>
          <a:p>
            <a:pPr algn="ctr"/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510899" y="8044155"/>
            <a:ext cx="6489790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Subliña os verbos auxiliares das oracións seguintes.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ABB5917-88EF-FB5A-44EB-7D35FA173D60}"/>
              </a:ext>
            </a:extLst>
          </p:cNvPr>
          <p:cNvSpPr txBox="1">
            <a:spLocks/>
          </p:cNvSpPr>
          <p:nvPr/>
        </p:nvSpPr>
        <p:spPr>
          <a:xfrm>
            <a:off x="515619" y="3869354"/>
            <a:ext cx="689803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Entre as seguintes familias de palabras coouse unha intrusa. Ríscaa.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49" name="Afgeronde rechthoek 95">
            <a:extLst>
              <a:ext uri="{FF2B5EF4-FFF2-40B4-BE49-F238E27FC236}">
                <a16:creationId xmlns:a16="http://schemas.microsoft.com/office/drawing/2014/main" id="{FD7FC552-99DD-1170-D520-E4577C296E0B}"/>
              </a:ext>
            </a:extLst>
          </p:cNvPr>
          <p:cNvSpPr/>
          <p:nvPr/>
        </p:nvSpPr>
        <p:spPr>
          <a:xfrm>
            <a:off x="807720" y="8431528"/>
            <a:ext cx="6360990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 verdade é que non dou feito, entre unhas cousas e outras non me dá o tempo.</a:t>
            </a:r>
          </a:p>
        </p:txBody>
      </p:sp>
      <p:sp>
        <p:nvSpPr>
          <p:cNvPr id="29" name="Afgeronde rechthoek 95">
            <a:extLst>
              <a:ext uri="{FF2B5EF4-FFF2-40B4-BE49-F238E27FC236}">
                <a16:creationId xmlns:a16="http://schemas.microsoft.com/office/drawing/2014/main" id="{8D932ECB-B68C-FBCA-3C1B-AD9D52AD6A3E}"/>
              </a:ext>
            </a:extLst>
          </p:cNvPr>
          <p:cNvSpPr/>
          <p:nvPr/>
        </p:nvSpPr>
        <p:spPr>
          <a:xfrm>
            <a:off x="807720" y="6899797"/>
            <a:ext cx="4419508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gl-ES" sz="1400" dirty="0">
                <a:solidFill>
                  <a:schemeClr val="tx1"/>
                </a:solidFill>
                <a:latin typeface="ABeZeh" panose="00000500000000000000"/>
                <a:ea typeface="ABeZeh" panose="00000500000000000000" pitchFamily="2" charset="0"/>
              </a:rPr>
              <a:t>Ao final </a:t>
            </a:r>
            <a:r>
              <a:rPr lang="gl-ES" sz="1400" dirty="0" err="1">
                <a:solidFill>
                  <a:schemeClr val="tx1"/>
                </a:solidFill>
                <a:latin typeface="ABeZeh" panose="00000500000000000000"/>
                <a:ea typeface="ABeZeh" panose="00000500000000000000" pitchFamily="2" charset="0"/>
              </a:rPr>
              <a:t>contax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</a:t>
            </a:r>
            <a:r>
              <a:rPr lang="gl-ES" sz="1400" dirty="0">
                <a:solidFill>
                  <a:schemeClr val="tx1"/>
                </a:solidFill>
                <a:latin typeface="ABeZeh" panose="00000500000000000000"/>
                <a:ea typeface="ABeZeh" panose="00000500000000000000" pitchFamily="2" charset="0"/>
              </a:rPr>
              <a:t>nos o virus a toda a clase.</a:t>
            </a:r>
            <a:r>
              <a:rPr lang="gl-ES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30" name="Afgeronde rechthoek 95">
            <a:extLst>
              <a:ext uri="{FF2B5EF4-FFF2-40B4-BE49-F238E27FC236}">
                <a16:creationId xmlns:a16="http://schemas.microsoft.com/office/drawing/2014/main" id="{CA7FB800-5144-72AC-F662-6ADA7ED2E528}"/>
              </a:ext>
            </a:extLst>
          </p:cNvPr>
          <p:cNvSpPr/>
          <p:nvPr/>
        </p:nvSpPr>
        <p:spPr>
          <a:xfrm>
            <a:off x="807720" y="7218676"/>
            <a:ext cx="4419508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gl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O resultado </a:t>
            </a:r>
            <a:r>
              <a:rPr lang="gl-ES" sz="1400" dirty="0" err="1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anunc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</a:t>
            </a:r>
            <a:r>
              <a:rPr lang="gl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nolo por megafonía.</a:t>
            </a:r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33" name="Afgeronde rechthoek 95">
            <a:extLst>
              <a:ext uri="{FF2B5EF4-FFF2-40B4-BE49-F238E27FC236}">
                <a16:creationId xmlns:a16="http://schemas.microsoft.com/office/drawing/2014/main" id="{464CEC3B-D3FF-94A4-A5DD-95D34E2B8F04}"/>
              </a:ext>
            </a:extLst>
          </p:cNvPr>
          <p:cNvSpPr/>
          <p:nvPr/>
        </p:nvSpPr>
        <p:spPr>
          <a:xfrm>
            <a:off x="807720" y="8829382"/>
            <a:ext cx="6360990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Non sei como é o teu can, pero como siga así será atacado polos outros.</a:t>
            </a: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7510AEA9-F7D0-1866-2479-3552DA8BF652}"/>
              </a:ext>
            </a:extLst>
          </p:cNvPr>
          <p:cNvSpPr/>
          <p:nvPr/>
        </p:nvSpPr>
        <p:spPr>
          <a:xfrm>
            <a:off x="807720" y="9222307"/>
            <a:ext cx="6360990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Quizais levemos camiñados vinte quilómetros hoxe, e levamos a mochila cargada!</a:t>
            </a:r>
          </a:p>
        </p:txBody>
      </p:sp>
      <p:sp>
        <p:nvSpPr>
          <p:cNvPr id="35" name="Afgeronde rechthoek 95">
            <a:extLst>
              <a:ext uri="{FF2B5EF4-FFF2-40B4-BE49-F238E27FC236}">
                <a16:creationId xmlns:a16="http://schemas.microsoft.com/office/drawing/2014/main" id="{B80F0F58-43EB-024F-34D0-C61F89D87486}"/>
              </a:ext>
            </a:extLst>
          </p:cNvPr>
          <p:cNvSpPr/>
          <p:nvPr/>
        </p:nvSpPr>
        <p:spPr>
          <a:xfrm>
            <a:off x="807719" y="9632898"/>
            <a:ext cx="6360989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Cada vez que veñen nunca teñen présa. Din que van marchar e non dan marchado.</a:t>
            </a:r>
          </a:p>
        </p:txBody>
      </p:sp>
      <p:sp>
        <p:nvSpPr>
          <p:cNvPr id="4" name="Afgeronde rechthoek 95">
            <a:extLst>
              <a:ext uri="{FF2B5EF4-FFF2-40B4-BE49-F238E27FC236}">
                <a16:creationId xmlns:a16="http://schemas.microsoft.com/office/drawing/2014/main" id="{2695E102-43D0-27EB-852A-AEE100045707}"/>
              </a:ext>
            </a:extLst>
          </p:cNvPr>
          <p:cNvSpPr/>
          <p:nvPr/>
        </p:nvSpPr>
        <p:spPr>
          <a:xfrm>
            <a:off x="1879516" y="4412483"/>
            <a:ext cx="352452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libro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libraría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libreiro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calibre</a:t>
            </a:r>
          </a:p>
        </p:txBody>
      </p:sp>
      <p:sp>
        <p:nvSpPr>
          <p:cNvPr id="23" name="Afgeronde rechthoek 95">
            <a:extLst>
              <a:ext uri="{FF2B5EF4-FFF2-40B4-BE49-F238E27FC236}">
                <a16:creationId xmlns:a16="http://schemas.microsoft.com/office/drawing/2014/main" id="{A0F602D6-994E-06A1-17A4-D578056A2E38}"/>
              </a:ext>
            </a:extLst>
          </p:cNvPr>
          <p:cNvSpPr/>
          <p:nvPr/>
        </p:nvSpPr>
        <p:spPr>
          <a:xfrm>
            <a:off x="1879516" y="4850492"/>
            <a:ext cx="352452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festa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festival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manifesto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festivo</a:t>
            </a:r>
          </a:p>
        </p:txBody>
      </p:sp>
      <p:sp>
        <p:nvSpPr>
          <p:cNvPr id="39" name="Afgeronde rechthoek 95">
            <a:extLst>
              <a:ext uri="{FF2B5EF4-FFF2-40B4-BE49-F238E27FC236}">
                <a16:creationId xmlns:a16="http://schemas.microsoft.com/office/drawing/2014/main" id="{2423B727-2C7B-CF6A-0AAA-841B5F0921E8}"/>
              </a:ext>
            </a:extLst>
          </p:cNvPr>
          <p:cNvSpPr/>
          <p:nvPr/>
        </p:nvSpPr>
        <p:spPr>
          <a:xfrm>
            <a:off x="1885150" y="5291781"/>
            <a:ext cx="352452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terra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enterrar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terrible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soterrar</a:t>
            </a: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AC889FBF-7053-1E25-8FF4-2B4A23AA96C3}"/>
              </a:ext>
            </a:extLst>
          </p:cNvPr>
          <p:cNvSpPr/>
          <p:nvPr/>
        </p:nvSpPr>
        <p:spPr>
          <a:xfrm>
            <a:off x="1879516" y="5734334"/>
            <a:ext cx="352452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sol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solfexo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solleiro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–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solar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ADB42056-673C-E57D-5F74-6FAC7CA6E14B}"/>
              </a:ext>
            </a:extLst>
          </p:cNvPr>
          <p:cNvSpPr/>
          <p:nvPr/>
        </p:nvSpPr>
        <p:spPr>
          <a:xfrm>
            <a:off x="807720" y="7561329"/>
            <a:ext cx="5091702" cy="27110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gl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Sentiu un grande </a:t>
            </a:r>
            <a:r>
              <a:rPr lang="gl-ES" sz="1400" dirty="0" err="1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abr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 </a:t>
            </a:r>
            <a:r>
              <a:rPr lang="gl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cando me viu. Foi toda unha sorpresa!</a:t>
            </a:r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pic>
        <p:nvPicPr>
          <p:cNvPr id="7" name="Imagen 6" descr="Dibujo animado de un animal con la boca abierta&#10;&#10;Descripción generada automáticamente con confianza baja">
            <a:extLst>
              <a:ext uri="{FF2B5EF4-FFF2-40B4-BE49-F238E27FC236}">
                <a16:creationId xmlns:a16="http://schemas.microsoft.com/office/drawing/2014/main" id="{40A7095E-EAB2-0101-BACB-29FA6BD3B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416" y="1804707"/>
            <a:ext cx="656860" cy="904066"/>
          </a:xfrm>
          <a:prstGeom prst="rect">
            <a:avLst/>
          </a:prstGeom>
        </p:spPr>
      </p:pic>
      <p:pic>
        <p:nvPicPr>
          <p:cNvPr id="17" name="Imagen 16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D68F3C2E-3131-9BBE-883C-6B6F63694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420" y="4736892"/>
            <a:ext cx="901991" cy="9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107618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99" y="10195562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– Unidade 2.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2 -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76099" y="3871481"/>
            <a:ext cx="665684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Le o poema e resolve as preguntas.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76099" y="7177308"/>
            <a:ext cx="621005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Pensa nunha historia e escribe un conto breve. Lembra incluír unha introdución, un nó e un desenlace.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0" name="Tekstvak 12">
            <a:extLst>
              <a:ext uri="{FF2B5EF4-FFF2-40B4-BE49-F238E27FC236}">
                <a16:creationId xmlns:a16="http://schemas.microsoft.com/office/drawing/2014/main" id="{BAC24CFC-A3A7-CE17-8CE3-C050A9C2A17B}"/>
              </a:ext>
            </a:extLst>
          </p:cNvPr>
          <p:cNvSpPr txBox="1"/>
          <p:nvPr/>
        </p:nvSpPr>
        <p:spPr>
          <a:xfrm>
            <a:off x="880474" y="4819149"/>
            <a:ext cx="2645354" cy="1492716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Nun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xardín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 de </a:t>
            </a: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brillantes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 cores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uns </a:t>
            </a: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paxariños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voan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 e </a:t>
            </a: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pían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Están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 ledos cos seus amores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e exultantes de </a:t>
            </a:r>
            <a:r>
              <a:rPr lang="pt-BR" sz="1400" dirty="0" err="1">
                <a:solidFill>
                  <a:schemeClr val="tx1"/>
                </a:solidFill>
                <a:latin typeface="ABeZeh" panose="00000500000000000000"/>
              </a:rPr>
              <a:t>alegría</a:t>
            </a:r>
            <a:r>
              <a:rPr lang="pt-BR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  <a:endParaRPr lang="pt-BR" sz="10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endParaRPr lang="pt-BR" sz="7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773524" y="7670334"/>
            <a:ext cx="6360541" cy="2351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Ondertitel 2">
            <a:extLst>
              <a:ext uri="{FF2B5EF4-FFF2-40B4-BE49-F238E27FC236}">
                <a16:creationId xmlns:a16="http://schemas.microsoft.com/office/drawing/2014/main" id="{5251EFCF-E1E8-E7E1-A95C-357ACAB39F78}"/>
              </a:ext>
            </a:extLst>
          </p:cNvPr>
          <p:cNvSpPr txBox="1">
            <a:spLocks/>
          </p:cNvSpPr>
          <p:nvPr/>
        </p:nvSpPr>
        <p:spPr>
          <a:xfrm>
            <a:off x="4203422" y="4580628"/>
            <a:ext cx="254102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4 versos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96E9D2E8-B23A-9DFD-0449-7C90256D96A6}"/>
              </a:ext>
            </a:extLst>
          </p:cNvPr>
          <p:cNvSpPr txBox="1">
            <a:spLocks/>
          </p:cNvSpPr>
          <p:nvPr/>
        </p:nvSpPr>
        <p:spPr>
          <a:xfrm>
            <a:off x="4203422" y="5298505"/>
            <a:ext cx="1170220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2 versos</a:t>
            </a:r>
          </a:p>
        </p:txBody>
      </p:sp>
      <p:sp>
        <p:nvSpPr>
          <p:cNvPr id="30" name="Tekstvak 12">
            <a:extLst>
              <a:ext uri="{FF2B5EF4-FFF2-40B4-BE49-F238E27FC236}">
                <a16:creationId xmlns:a16="http://schemas.microsoft.com/office/drawing/2014/main" id="{40EB966C-25FD-F874-FB3D-CA8F0754F652}"/>
              </a:ext>
            </a:extLst>
          </p:cNvPr>
          <p:cNvSpPr txBox="1"/>
          <p:nvPr/>
        </p:nvSpPr>
        <p:spPr>
          <a:xfrm>
            <a:off x="3901538" y="4936192"/>
            <a:ext cx="30188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1" name="Tekstvak 12">
            <a:extLst>
              <a:ext uri="{FF2B5EF4-FFF2-40B4-BE49-F238E27FC236}">
                <a16:creationId xmlns:a16="http://schemas.microsoft.com/office/drawing/2014/main" id="{B9A227DF-1C0D-B5B1-B027-4D0C9954A984}"/>
              </a:ext>
            </a:extLst>
          </p:cNvPr>
          <p:cNvSpPr txBox="1"/>
          <p:nvPr/>
        </p:nvSpPr>
        <p:spPr>
          <a:xfrm>
            <a:off x="3904520" y="457892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C38C8B8C-B1E7-DBF5-D3BC-9F486BC5A7CF}"/>
              </a:ext>
            </a:extLst>
          </p:cNvPr>
          <p:cNvSpPr txBox="1">
            <a:spLocks/>
          </p:cNvSpPr>
          <p:nvPr/>
        </p:nvSpPr>
        <p:spPr>
          <a:xfrm>
            <a:off x="4203422" y="4931787"/>
            <a:ext cx="2385210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1 verso</a:t>
            </a: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E3384EC-5537-72F3-2ED1-ADFB6D11203C}"/>
              </a:ext>
            </a:extLst>
          </p:cNvPr>
          <p:cNvSpPr txBox="1">
            <a:spLocks/>
          </p:cNvSpPr>
          <p:nvPr/>
        </p:nvSpPr>
        <p:spPr>
          <a:xfrm>
            <a:off x="3687863" y="4228790"/>
            <a:ext cx="3744225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a. </a:t>
            </a:r>
            <a:r>
              <a:rPr lang="nl-NL" sz="1400" dirty="0">
                <a:solidFill>
                  <a:srgbClr val="00B0F0"/>
                </a:solidFill>
                <a:latin typeface="ABeZeh" panose="00000500000000000000"/>
              </a:rPr>
              <a:t>Marca cun X cantos versos ten a estrofa.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6" name="Ondertitel 2">
            <a:extLst>
              <a:ext uri="{FF2B5EF4-FFF2-40B4-BE49-F238E27FC236}">
                <a16:creationId xmlns:a16="http://schemas.microsoft.com/office/drawing/2014/main" id="{E77A3B81-88D5-ED2A-B396-D31D24D9DE4E}"/>
              </a:ext>
            </a:extLst>
          </p:cNvPr>
          <p:cNvSpPr txBox="1">
            <a:spLocks/>
          </p:cNvSpPr>
          <p:nvPr/>
        </p:nvSpPr>
        <p:spPr>
          <a:xfrm>
            <a:off x="3680243" y="5656283"/>
            <a:ext cx="4098623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b. </a:t>
            </a:r>
            <a:r>
              <a:rPr lang="nl-NL" sz="1400" dirty="0">
                <a:solidFill>
                  <a:srgbClr val="00B0F0"/>
                </a:solidFill>
                <a:latin typeface="ABeZeh" panose="00000500000000000000"/>
              </a:rPr>
              <a:t>Marca cun X</a:t>
            </a:r>
            <a:r>
              <a:rPr lang="nl-NL" sz="1400" dirty="0">
                <a:latin typeface="ABeZeh" panose="00000500000000000000"/>
              </a:rPr>
              <a:t> 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cal é</a:t>
            </a:r>
            <a:r>
              <a:rPr lang="nl-NL" sz="1400" dirty="0">
                <a:latin typeface="ABeZeh" panose="00000500000000000000"/>
              </a:rPr>
              <a:t> </a:t>
            </a:r>
            <a:r>
              <a:rPr lang="nl-NL" sz="1400" dirty="0">
                <a:solidFill>
                  <a:srgbClr val="00B0F0"/>
                </a:solidFill>
                <a:latin typeface="ABeZeh" panose="00000500000000000000"/>
              </a:rPr>
              <a:t>a temática do poema.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9FDCFC2-18B9-76D2-4314-9A1F8F38FE82}"/>
              </a:ext>
            </a:extLst>
          </p:cNvPr>
          <p:cNvSpPr txBox="1">
            <a:spLocks/>
          </p:cNvSpPr>
          <p:nvPr/>
        </p:nvSpPr>
        <p:spPr>
          <a:xfrm>
            <a:off x="577686" y="2014564"/>
            <a:ext cx="671211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tabLst>
                <a:tab pos="2667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Subliña os verbos defectivos nas seguintes oracións.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938BCB1-3F99-C85B-BC55-ABD00AFD3889}"/>
              </a:ext>
            </a:extLst>
          </p:cNvPr>
          <p:cNvSpPr txBox="1"/>
          <p:nvPr/>
        </p:nvSpPr>
        <p:spPr>
          <a:xfrm>
            <a:off x="779399" y="2375018"/>
            <a:ext cx="60435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Onte amenceu ás sete. Como se nota que chega o cambio de estación... </a:t>
            </a:r>
            <a:br>
              <a:rPr lang="nl-NL" sz="1400" dirty="0"/>
            </a:br>
            <a:r>
              <a:rPr lang="nl-NL" sz="1400" dirty="0"/>
              <a:t>O ano pasado estivemos no Cebreiro, pero choveu tanto que volvemos antes do previsto. A min non me importa que chova, o que me non me gusta nada é cando hai tormenta e non para de tronar, e menos cando anoitece.</a:t>
            </a:r>
          </a:p>
          <a:p>
            <a:r>
              <a:rPr lang="nl-NL" sz="1400" dirty="0"/>
              <a:t>En fin, esperemos que o vindeiro ano neve e, así, polo menos podemos xogar a facer bólas.</a:t>
            </a:r>
          </a:p>
          <a:p>
            <a:endParaRPr lang="es-ES" sz="1400" dirty="0"/>
          </a:p>
        </p:txBody>
      </p:sp>
      <p:sp>
        <p:nvSpPr>
          <p:cNvPr id="18" name="Tekstvak 12">
            <a:extLst>
              <a:ext uri="{FF2B5EF4-FFF2-40B4-BE49-F238E27FC236}">
                <a16:creationId xmlns:a16="http://schemas.microsoft.com/office/drawing/2014/main" id="{6A10BE3D-6AB6-79B2-B983-E7DAF864C989}"/>
              </a:ext>
            </a:extLst>
          </p:cNvPr>
          <p:cNvSpPr txBox="1"/>
          <p:nvPr/>
        </p:nvSpPr>
        <p:spPr>
          <a:xfrm>
            <a:off x="3901538" y="5294238"/>
            <a:ext cx="30188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0" name="Ondertitel 2">
            <a:extLst>
              <a:ext uri="{FF2B5EF4-FFF2-40B4-BE49-F238E27FC236}">
                <a16:creationId xmlns:a16="http://schemas.microsoft.com/office/drawing/2014/main" id="{B2A91934-C4E2-4435-9464-6E24EC85CD78}"/>
              </a:ext>
            </a:extLst>
          </p:cNvPr>
          <p:cNvSpPr txBox="1">
            <a:spLocks/>
          </p:cNvSpPr>
          <p:nvPr/>
        </p:nvSpPr>
        <p:spPr>
          <a:xfrm>
            <a:off x="4218662" y="5982708"/>
            <a:ext cx="254102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 xardín e as flores</a:t>
            </a: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066A3307-A1A0-D64D-D3E6-D06DD995DA99}"/>
              </a:ext>
            </a:extLst>
          </p:cNvPr>
          <p:cNvSpPr txBox="1">
            <a:spLocks/>
          </p:cNvSpPr>
          <p:nvPr/>
        </p:nvSpPr>
        <p:spPr>
          <a:xfrm>
            <a:off x="4218662" y="6700585"/>
            <a:ext cx="1724938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As cores dos paxaros</a:t>
            </a:r>
          </a:p>
        </p:txBody>
      </p:sp>
      <p:sp>
        <p:nvSpPr>
          <p:cNvPr id="23" name="Tekstvak 12">
            <a:extLst>
              <a:ext uri="{FF2B5EF4-FFF2-40B4-BE49-F238E27FC236}">
                <a16:creationId xmlns:a16="http://schemas.microsoft.com/office/drawing/2014/main" id="{E1346E01-1617-A26B-C648-B96AC32DDC9D}"/>
              </a:ext>
            </a:extLst>
          </p:cNvPr>
          <p:cNvSpPr txBox="1"/>
          <p:nvPr/>
        </p:nvSpPr>
        <p:spPr>
          <a:xfrm>
            <a:off x="3919760" y="598100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953E2BB8-10CF-8E60-85A6-CC81FBE82AA5}"/>
              </a:ext>
            </a:extLst>
          </p:cNvPr>
          <p:cNvSpPr txBox="1">
            <a:spLocks/>
          </p:cNvSpPr>
          <p:nvPr/>
        </p:nvSpPr>
        <p:spPr>
          <a:xfrm>
            <a:off x="4218662" y="6333867"/>
            <a:ext cx="2385210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 amor e a alegría</a:t>
            </a:r>
          </a:p>
        </p:txBody>
      </p:sp>
      <p:sp>
        <p:nvSpPr>
          <p:cNvPr id="25" name="Tekstvak 12">
            <a:extLst>
              <a:ext uri="{FF2B5EF4-FFF2-40B4-BE49-F238E27FC236}">
                <a16:creationId xmlns:a16="http://schemas.microsoft.com/office/drawing/2014/main" id="{638E2BB1-E4ED-20A7-8D33-E355FBC31963}"/>
              </a:ext>
            </a:extLst>
          </p:cNvPr>
          <p:cNvSpPr txBox="1"/>
          <p:nvPr/>
        </p:nvSpPr>
        <p:spPr>
          <a:xfrm>
            <a:off x="3916778" y="6696318"/>
            <a:ext cx="30188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7" name="Tekstvak 12">
            <a:extLst>
              <a:ext uri="{FF2B5EF4-FFF2-40B4-BE49-F238E27FC236}">
                <a16:creationId xmlns:a16="http://schemas.microsoft.com/office/drawing/2014/main" id="{A6E2041D-C6D2-36F2-75BA-F06DC6FA7F5A}"/>
              </a:ext>
            </a:extLst>
          </p:cNvPr>
          <p:cNvSpPr txBox="1"/>
          <p:nvPr/>
        </p:nvSpPr>
        <p:spPr>
          <a:xfrm>
            <a:off x="3916778" y="6336150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pic>
        <p:nvPicPr>
          <p:cNvPr id="35" name="Imagen 34" descr="Imagen que contiene interior, tabla, béisbol, hecho de madera&#10;&#10;Descripción generada automáticamente">
            <a:extLst>
              <a:ext uri="{FF2B5EF4-FFF2-40B4-BE49-F238E27FC236}">
                <a16:creationId xmlns:a16="http://schemas.microsoft.com/office/drawing/2014/main" id="{F88972E6-C12D-6F9B-34B2-CF833CAD1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3787"/>
            <a:ext cx="880473" cy="10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8215C26-06D7-41B8-890F-87C31FE3A28A}"/>
</file>

<file path=customXml/itemProps2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973</TotalTime>
  <Words>491</Words>
  <Application>Microsoft Office PowerPoint</Application>
  <PresentationFormat>Personalizado</PresentationFormat>
  <Paragraphs>53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246</cp:revision>
  <dcterms:created xsi:type="dcterms:W3CDTF">2022-09-06T23:28:54Z</dcterms:created>
  <dcterms:modified xsi:type="dcterms:W3CDTF">2024-06-23T14:40:54Z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