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3F151-CF88-41BA-97F9-4D3D3841AC90}" v="2" dt="2024-06-23T14:46:32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169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DB53F151-CF88-41BA-97F9-4D3D3841AC90}"/>
    <pc:docChg chg="undo custSel modSld">
      <pc:chgData name="Capitular 1" userId="c720a44ffe8cd247" providerId="LiveId" clId="{DB53F151-CF88-41BA-97F9-4D3D3841AC90}" dt="2024-06-23T14:47:36.255" v="35" actId="1076"/>
      <pc:docMkLst>
        <pc:docMk/>
      </pc:docMkLst>
      <pc:sldChg chg="addSp modSp mod">
        <pc:chgData name="Capitular 1" userId="c720a44ffe8cd247" providerId="LiveId" clId="{DB53F151-CF88-41BA-97F9-4D3D3841AC90}" dt="2024-06-23T14:47:36.255" v="35" actId="1076"/>
        <pc:sldMkLst>
          <pc:docMk/>
          <pc:sldMk cId="2201682791" sldId="258"/>
        </pc:sldMkLst>
        <pc:spChg chg="mod">
          <ac:chgData name="Capitular 1" userId="c720a44ffe8cd247" providerId="LiveId" clId="{DB53F151-CF88-41BA-97F9-4D3D3841AC90}" dt="2024-06-23T14:44:22.083" v="7" actId="6549"/>
          <ac:spMkLst>
            <pc:docMk/>
            <pc:sldMk cId="2201682791" sldId="258"/>
            <ac:spMk id="23" creationId="{1A70AB5F-BB8F-57BD-092D-C104F3C776AB}"/>
          </ac:spMkLst>
        </pc:spChg>
        <pc:spChg chg="mod">
          <ac:chgData name="Capitular 1" userId="c720a44ffe8cd247" providerId="LiveId" clId="{DB53F151-CF88-41BA-97F9-4D3D3841AC90}" dt="2024-06-23T14:43:37.343" v="0" actId="1076"/>
          <ac:spMkLst>
            <pc:docMk/>
            <pc:sldMk cId="2201682791" sldId="258"/>
            <ac:spMk id="32" creationId="{0CDE818C-1ECB-6F2C-0149-DE204F396ACB}"/>
          </ac:spMkLst>
        </pc:spChg>
        <pc:spChg chg="mod">
          <ac:chgData name="Capitular 1" userId="c720a44ffe8cd247" providerId="LiveId" clId="{DB53F151-CF88-41BA-97F9-4D3D3841AC90}" dt="2024-06-23T14:45:12.729" v="12" actId="20577"/>
          <ac:spMkLst>
            <pc:docMk/>
            <pc:sldMk cId="2201682791" sldId="258"/>
            <ac:spMk id="78" creationId="{D8865083-D05C-1DCE-19C2-596D40BBD083}"/>
          </ac:spMkLst>
        </pc:spChg>
        <pc:picChg chg="add mod">
          <ac:chgData name="Capitular 1" userId="c720a44ffe8cd247" providerId="LiveId" clId="{DB53F151-CF88-41BA-97F9-4D3D3841AC90}" dt="2024-06-23T14:47:36.255" v="35" actId="1076"/>
          <ac:picMkLst>
            <pc:docMk/>
            <pc:sldMk cId="2201682791" sldId="258"/>
            <ac:picMk id="5" creationId="{8DDD341E-C958-B30C-8243-BF3E990FFD24}"/>
          </ac:picMkLst>
        </pc:picChg>
      </pc:sldChg>
      <pc:sldChg chg="addSp modSp mod">
        <pc:chgData name="Capitular 1" userId="c720a44ffe8cd247" providerId="LiveId" clId="{DB53F151-CF88-41BA-97F9-4D3D3841AC90}" dt="2024-06-23T14:46:56.453" v="29" actId="1035"/>
        <pc:sldMkLst>
          <pc:docMk/>
          <pc:sldMk cId="1122071543" sldId="286"/>
        </pc:sldMkLst>
        <pc:spChg chg="mod">
          <ac:chgData name="Capitular 1" userId="c720a44ffe8cd247" providerId="LiveId" clId="{DB53F151-CF88-41BA-97F9-4D3D3841AC90}" dt="2024-06-23T14:46:56.453" v="29" actId="1035"/>
          <ac:spMkLst>
            <pc:docMk/>
            <pc:sldMk cId="1122071543" sldId="286"/>
            <ac:spMk id="29" creationId="{96E9D2E8-B23A-9DFD-0449-7C90256D96A6}"/>
          </ac:spMkLst>
        </pc:spChg>
        <pc:picChg chg="add mod">
          <ac:chgData name="Capitular 1" userId="c720a44ffe8cd247" providerId="LiveId" clId="{DB53F151-CF88-41BA-97F9-4D3D3841AC90}" dt="2024-06-23T14:46:35.517" v="27" actId="1076"/>
          <ac:picMkLst>
            <pc:docMk/>
            <pc:sldMk cId="1122071543" sldId="286"/>
            <ac:picMk id="36" creationId="{324D2322-292B-7468-DD55-80FB2ED0EA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4.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4 -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15834" y="184189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oracións coas palabras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109883" y="2274087"/>
            <a:ext cx="543549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argumentar              discusión              desacordo              acordo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70060" y="2643889"/>
            <a:ext cx="5939202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Nunha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procura sempre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 </a:t>
            </a:r>
            <a:r>
              <a:rPr lang="gl-ES" sz="1400" dirty="0">
                <a:latin typeface="ABeZeh" panose="00000500000000000000" pitchFamily="2" charset="0"/>
                <a:ea typeface="ABeZeh" panose="00000500000000000000" pitchFamily="2" charset="0"/>
              </a:rPr>
              <a:t>o que dis.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Case sempre nos poñemos de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, pois pensamos moi parecido.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Se estás en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con alguén debes expresalo de xeito educado.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516197" y="5630776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82563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Rodea os grupos consonánticos que conteñen estas palabras.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A7825BD2-97D7-07A9-712A-4FF7DFA0D2A4}"/>
              </a:ext>
            </a:extLst>
          </p:cNvPr>
          <p:cNvSpPr/>
          <p:nvPr/>
        </p:nvSpPr>
        <p:spPr>
          <a:xfrm>
            <a:off x="864962" y="6337902"/>
            <a:ext cx="102989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absoluto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6465B690-26DC-01D9-7907-436DDDF49F40}"/>
              </a:ext>
            </a:extLst>
          </p:cNvPr>
          <p:cNvSpPr/>
          <p:nvPr/>
        </p:nvSpPr>
        <p:spPr>
          <a:xfrm>
            <a:off x="2104233" y="6332248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psicóloga </a:t>
            </a:r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499608" y="7333326"/>
            <a:ext cx="6228852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Reescribe as oracións engadindo os pronomes átonos que se indican no lugar correcto.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1A70AB5F-BB8F-57BD-092D-C104F3C776AB}"/>
              </a:ext>
            </a:extLst>
          </p:cNvPr>
          <p:cNvSpPr txBox="1">
            <a:spLocks/>
          </p:cNvSpPr>
          <p:nvPr/>
        </p:nvSpPr>
        <p:spPr>
          <a:xfrm>
            <a:off x="499608" y="3816728"/>
            <a:ext cx="651297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Forma un substantivo para cada palabra, engadindo sufixos.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61100338-D45F-6442-43E7-26905E29D65F}"/>
              </a:ext>
            </a:extLst>
          </p:cNvPr>
          <p:cNvSpPr txBox="1"/>
          <p:nvPr/>
        </p:nvSpPr>
        <p:spPr>
          <a:xfrm>
            <a:off x="993750" y="4411482"/>
            <a:ext cx="2869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24000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amigo              _____________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8A7556-8721-F14F-C30D-FF15F1CAC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96" y="4520215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B28EE09-2473-1F0F-E6DB-9F20B217DE6D}"/>
              </a:ext>
            </a:extLst>
          </p:cNvPr>
          <p:cNvSpPr txBox="1"/>
          <p:nvPr/>
        </p:nvSpPr>
        <p:spPr>
          <a:xfrm>
            <a:off x="993750" y="4745265"/>
            <a:ext cx="2869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24000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afirmar            _____________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8378CAAA-0B5E-FB69-E606-5BF50FAE9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96" y="4837762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7560A4D0-7DD6-9494-A8DD-675DA3A5A4BB}"/>
              </a:ext>
            </a:extLst>
          </p:cNvPr>
          <p:cNvSpPr txBox="1"/>
          <p:nvPr/>
        </p:nvSpPr>
        <p:spPr>
          <a:xfrm>
            <a:off x="993750" y="5065564"/>
            <a:ext cx="2869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24000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ordenar           _____________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2206CB06-A1BF-4E1E-FB93-ADCAFEC6B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96" y="5146342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D9352EFE-79D2-53A1-FCF6-C0F37131B1CB}"/>
              </a:ext>
            </a:extLst>
          </p:cNvPr>
          <p:cNvSpPr txBox="1"/>
          <p:nvPr/>
        </p:nvSpPr>
        <p:spPr>
          <a:xfrm>
            <a:off x="3771375" y="4418049"/>
            <a:ext cx="317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azul               _____________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73CF870F-1309-8580-689F-D3200E49C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37" y="4535880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0CDE818C-1ECB-6F2C-0149-DE204F396ACB}"/>
              </a:ext>
            </a:extLst>
          </p:cNvPr>
          <p:cNvSpPr txBox="1"/>
          <p:nvPr/>
        </p:nvSpPr>
        <p:spPr>
          <a:xfrm>
            <a:off x="3763262" y="4770544"/>
            <a:ext cx="3195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cansa            _____________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33" name="Picture 4">
            <a:extLst>
              <a:ext uri="{FF2B5EF4-FFF2-40B4-BE49-F238E27FC236}">
                <a16:creationId xmlns:a16="http://schemas.microsoft.com/office/drawing/2014/main" id="{E0A97E01-7B06-8C9F-754B-38D2D9D24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37" y="4864361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290AD4E8-A99E-6873-768D-A786FC4D789A}"/>
              </a:ext>
            </a:extLst>
          </p:cNvPr>
          <p:cNvSpPr txBox="1"/>
          <p:nvPr/>
        </p:nvSpPr>
        <p:spPr>
          <a:xfrm>
            <a:off x="3763262" y="5092591"/>
            <a:ext cx="3195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>
                <a:solidFill>
                  <a:srgbClr val="00B0F0"/>
                </a:solidFill>
              </a:rPr>
              <a:t>claro             _____________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DC825F9D-900B-78C2-41D5-798385CD8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37" y="5166112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42E2F8C2-36DD-39C5-185E-1D3BA3D90481}"/>
              </a:ext>
            </a:extLst>
          </p:cNvPr>
          <p:cNvSpPr/>
          <p:nvPr/>
        </p:nvSpPr>
        <p:spPr>
          <a:xfrm>
            <a:off x="828193" y="8039997"/>
            <a:ext cx="2370102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Cando dixo (</a:t>
            </a:r>
            <a:r>
              <a:rPr lang="nl-NL" sz="1400" b="1" i="1" dirty="0">
                <a:solidFill>
                  <a:srgbClr val="009ED0"/>
                </a:solidFill>
                <a:latin typeface="ABeZeh" panose="00000500000000000000"/>
              </a:rPr>
              <a:t>a vós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) que viña?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5852A9E0-3E10-20A3-A130-5C4F6C0D4833}"/>
              </a:ext>
            </a:extLst>
          </p:cNvPr>
          <p:cNvSpPr/>
          <p:nvPr/>
        </p:nvSpPr>
        <p:spPr>
          <a:xfrm>
            <a:off x="3305259" y="6332249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prisión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0BD1E809-0ACD-5A55-0ED2-216025F39D5A}"/>
              </a:ext>
            </a:extLst>
          </p:cNvPr>
          <p:cNvSpPr/>
          <p:nvPr/>
        </p:nvSpPr>
        <p:spPr>
          <a:xfrm>
            <a:off x="4506285" y="6337805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aptitude </a:t>
            </a:r>
          </a:p>
        </p:txBody>
      </p:sp>
      <p:sp>
        <p:nvSpPr>
          <p:cNvPr id="44" name="Afgeronde rechthoek 95">
            <a:extLst>
              <a:ext uri="{FF2B5EF4-FFF2-40B4-BE49-F238E27FC236}">
                <a16:creationId xmlns:a16="http://schemas.microsoft.com/office/drawing/2014/main" id="{3EAA4C92-2EF8-6D61-9DF6-84CB7C4CFE94}"/>
              </a:ext>
            </a:extLst>
          </p:cNvPr>
          <p:cNvSpPr/>
          <p:nvPr/>
        </p:nvSpPr>
        <p:spPr>
          <a:xfrm>
            <a:off x="5681979" y="6327037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obviar </a:t>
            </a: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7A8BDCEB-1589-DBB2-AAAD-CED45C0A9ED4}"/>
              </a:ext>
            </a:extLst>
          </p:cNvPr>
          <p:cNvSpPr/>
          <p:nvPr/>
        </p:nvSpPr>
        <p:spPr>
          <a:xfrm>
            <a:off x="874676" y="6775919"/>
            <a:ext cx="102989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abducir</a:t>
            </a:r>
          </a:p>
        </p:txBody>
      </p:sp>
      <p:sp>
        <p:nvSpPr>
          <p:cNvPr id="48" name="Afgeronde rechthoek 95">
            <a:extLst>
              <a:ext uri="{FF2B5EF4-FFF2-40B4-BE49-F238E27FC236}">
                <a16:creationId xmlns:a16="http://schemas.microsoft.com/office/drawing/2014/main" id="{CEE65983-1C62-8103-CD03-E737E8FD9D7D}"/>
              </a:ext>
            </a:extLst>
          </p:cNvPr>
          <p:cNvSpPr/>
          <p:nvPr/>
        </p:nvSpPr>
        <p:spPr>
          <a:xfrm>
            <a:off x="2113947" y="6770265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exipcia </a:t>
            </a:r>
          </a:p>
        </p:txBody>
      </p:sp>
      <p:sp>
        <p:nvSpPr>
          <p:cNvPr id="50" name="Afgeronde rechthoek 95">
            <a:extLst>
              <a:ext uri="{FF2B5EF4-FFF2-40B4-BE49-F238E27FC236}">
                <a16:creationId xmlns:a16="http://schemas.microsoft.com/office/drawing/2014/main" id="{3FAC06C0-6FB2-3608-9773-ADFC1B4917FF}"/>
              </a:ext>
            </a:extLst>
          </p:cNvPr>
          <p:cNvSpPr/>
          <p:nvPr/>
        </p:nvSpPr>
        <p:spPr>
          <a:xfrm>
            <a:off x="3314973" y="6770266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obter</a:t>
            </a:r>
          </a:p>
        </p:txBody>
      </p:sp>
      <p:sp>
        <p:nvSpPr>
          <p:cNvPr id="51" name="Afgeronde rechthoek 95">
            <a:extLst>
              <a:ext uri="{FF2B5EF4-FFF2-40B4-BE49-F238E27FC236}">
                <a16:creationId xmlns:a16="http://schemas.microsoft.com/office/drawing/2014/main" id="{892B86FE-0CE9-DF7E-5865-DF7DE4E42528}"/>
              </a:ext>
            </a:extLst>
          </p:cNvPr>
          <p:cNvSpPr/>
          <p:nvPr/>
        </p:nvSpPr>
        <p:spPr>
          <a:xfrm>
            <a:off x="4515999" y="6761414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obreiro </a:t>
            </a:r>
          </a:p>
        </p:txBody>
      </p:sp>
      <p:sp>
        <p:nvSpPr>
          <p:cNvPr id="55" name="Afgeronde rechthoek 95">
            <a:extLst>
              <a:ext uri="{FF2B5EF4-FFF2-40B4-BE49-F238E27FC236}">
                <a16:creationId xmlns:a16="http://schemas.microsoft.com/office/drawing/2014/main" id="{2D96D8DA-CCF2-24AD-1F6C-858BCF234A43}"/>
              </a:ext>
            </a:extLst>
          </p:cNvPr>
          <p:cNvSpPr/>
          <p:nvPr/>
        </p:nvSpPr>
        <p:spPr>
          <a:xfrm>
            <a:off x="5691693" y="6765054"/>
            <a:ext cx="980747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aprobado </a:t>
            </a:r>
          </a:p>
        </p:txBody>
      </p:sp>
      <p:pic>
        <p:nvPicPr>
          <p:cNvPr id="67" name="Picture 4">
            <a:extLst>
              <a:ext uri="{FF2B5EF4-FFF2-40B4-BE49-F238E27FC236}">
                <a16:creationId xmlns:a16="http://schemas.microsoft.com/office/drawing/2014/main" id="{D834610D-73F3-53DD-6B85-8DA65CC43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259" y="8095154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Ondertitel 2">
            <a:extLst>
              <a:ext uri="{FF2B5EF4-FFF2-40B4-BE49-F238E27FC236}">
                <a16:creationId xmlns:a16="http://schemas.microsoft.com/office/drawing/2014/main" id="{ED39011F-E0EE-736C-EAAF-7CF4DC8A6D98}"/>
              </a:ext>
            </a:extLst>
          </p:cNvPr>
          <p:cNvSpPr txBox="1">
            <a:spLocks/>
          </p:cNvSpPr>
          <p:nvPr/>
        </p:nvSpPr>
        <p:spPr>
          <a:xfrm>
            <a:off x="3710271" y="7920252"/>
            <a:ext cx="322558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nl-NL" sz="1400" dirty="0">
                <a:solidFill>
                  <a:schemeClr val="accent3"/>
                </a:solidFill>
                <a:latin typeface="ABeZeh" panose="00000500000000000000"/>
              </a:rPr>
              <a:t>_________________________________</a:t>
            </a:r>
          </a:p>
        </p:txBody>
      </p:sp>
      <p:sp>
        <p:nvSpPr>
          <p:cNvPr id="71" name="Afgeronde rechthoek 95">
            <a:extLst>
              <a:ext uri="{FF2B5EF4-FFF2-40B4-BE49-F238E27FC236}">
                <a16:creationId xmlns:a16="http://schemas.microsoft.com/office/drawing/2014/main" id="{1948A602-8548-8810-39C8-8242B232C9F4}"/>
              </a:ext>
            </a:extLst>
          </p:cNvPr>
          <p:cNvSpPr/>
          <p:nvPr/>
        </p:nvSpPr>
        <p:spPr>
          <a:xfrm>
            <a:off x="828193" y="8537217"/>
            <a:ext cx="2370102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 sandía encanta (</a:t>
            </a:r>
            <a:r>
              <a:rPr lang="nl-NL" sz="1400" b="1" i="1" dirty="0">
                <a:solidFill>
                  <a:srgbClr val="009ED0"/>
                </a:solidFill>
                <a:latin typeface="ABeZeh" panose="00000500000000000000"/>
              </a:rPr>
              <a:t>a eles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).</a:t>
            </a:r>
          </a:p>
        </p:txBody>
      </p:sp>
      <p:pic>
        <p:nvPicPr>
          <p:cNvPr id="72" name="Picture 4">
            <a:extLst>
              <a:ext uri="{FF2B5EF4-FFF2-40B4-BE49-F238E27FC236}">
                <a16:creationId xmlns:a16="http://schemas.microsoft.com/office/drawing/2014/main" id="{8C8F10A6-52E1-AAE5-CA52-86FAFA0B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259" y="8592374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Ondertitel 2">
            <a:extLst>
              <a:ext uri="{FF2B5EF4-FFF2-40B4-BE49-F238E27FC236}">
                <a16:creationId xmlns:a16="http://schemas.microsoft.com/office/drawing/2014/main" id="{D504B9F9-2028-657E-6E8F-6D8FF9CAE717}"/>
              </a:ext>
            </a:extLst>
          </p:cNvPr>
          <p:cNvSpPr txBox="1">
            <a:spLocks/>
          </p:cNvSpPr>
          <p:nvPr/>
        </p:nvSpPr>
        <p:spPr>
          <a:xfrm>
            <a:off x="3710271" y="8417472"/>
            <a:ext cx="322558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nl-NL" sz="1400" dirty="0">
                <a:solidFill>
                  <a:schemeClr val="accent3"/>
                </a:solidFill>
                <a:latin typeface="ABeZeh" panose="00000500000000000000"/>
              </a:rPr>
              <a:t>_________________________________</a:t>
            </a:r>
          </a:p>
        </p:txBody>
      </p:sp>
      <p:sp>
        <p:nvSpPr>
          <p:cNvPr id="74" name="Afgeronde rechthoek 95">
            <a:extLst>
              <a:ext uri="{FF2B5EF4-FFF2-40B4-BE49-F238E27FC236}">
                <a16:creationId xmlns:a16="http://schemas.microsoft.com/office/drawing/2014/main" id="{F163F12C-ABD5-EF6E-3674-F1910C5FD43B}"/>
              </a:ext>
            </a:extLst>
          </p:cNvPr>
          <p:cNvSpPr/>
          <p:nvPr/>
        </p:nvSpPr>
        <p:spPr>
          <a:xfrm>
            <a:off x="828193" y="9045159"/>
            <a:ext cx="2370102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Non fagas (</a:t>
            </a:r>
            <a:r>
              <a:rPr lang="nl-NL" sz="1400" b="1" i="1" dirty="0">
                <a:solidFill>
                  <a:srgbClr val="009ED0"/>
                </a:solidFill>
                <a:latin typeface="ABeZeh" panose="00000500000000000000"/>
              </a:rPr>
              <a:t>a min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) iso.</a:t>
            </a:r>
          </a:p>
        </p:txBody>
      </p:sp>
      <p:pic>
        <p:nvPicPr>
          <p:cNvPr id="76" name="Picture 4">
            <a:extLst>
              <a:ext uri="{FF2B5EF4-FFF2-40B4-BE49-F238E27FC236}">
                <a16:creationId xmlns:a16="http://schemas.microsoft.com/office/drawing/2014/main" id="{1A9BB5DC-9FD3-4C33-8504-658243386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259" y="9100316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Ondertitel 2">
            <a:extLst>
              <a:ext uri="{FF2B5EF4-FFF2-40B4-BE49-F238E27FC236}">
                <a16:creationId xmlns:a16="http://schemas.microsoft.com/office/drawing/2014/main" id="{928EECB4-0522-DF96-FA88-B581E0800341}"/>
              </a:ext>
            </a:extLst>
          </p:cNvPr>
          <p:cNvSpPr txBox="1">
            <a:spLocks/>
          </p:cNvSpPr>
          <p:nvPr/>
        </p:nvSpPr>
        <p:spPr>
          <a:xfrm>
            <a:off x="3710271" y="8925414"/>
            <a:ext cx="322558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nl-NL" sz="1400" dirty="0">
                <a:solidFill>
                  <a:schemeClr val="accent3"/>
                </a:solidFill>
                <a:latin typeface="ABeZeh" panose="00000500000000000000"/>
              </a:rPr>
              <a:t>_________________________________</a:t>
            </a:r>
          </a:p>
        </p:txBody>
      </p:sp>
      <p:sp>
        <p:nvSpPr>
          <p:cNvPr id="78" name="Afgeronde rechthoek 95">
            <a:extLst>
              <a:ext uri="{FF2B5EF4-FFF2-40B4-BE49-F238E27FC236}">
                <a16:creationId xmlns:a16="http://schemas.microsoft.com/office/drawing/2014/main" id="{D8865083-D05C-1DCE-19C2-596D40BBD083}"/>
              </a:ext>
            </a:extLst>
          </p:cNvPr>
          <p:cNvSpPr/>
          <p:nvPr/>
        </p:nvSpPr>
        <p:spPr>
          <a:xfrm>
            <a:off x="858655" y="9529049"/>
            <a:ext cx="2370102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Deu (</a:t>
            </a:r>
            <a:r>
              <a:rPr lang="nl-NL" sz="1400" b="1" i="1" dirty="0">
                <a:solidFill>
                  <a:srgbClr val="009ED0"/>
                </a:solidFill>
                <a:latin typeface="ABeZeh" panose="00000500000000000000"/>
              </a:rPr>
              <a:t>a ti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) o mellor libro.</a:t>
            </a:r>
          </a:p>
        </p:txBody>
      </p:sp>
      <p:pic>
        <p:nvPicPr>
          <p:cNvPr id="79" name="Picture 4">
            <a:extLst>
              <a:ext uri="{FF2B5EF4-FFF2-40B4-BE49-F238E27FC236}">
                <a16:creationId xmlns:a16="http://schemas.microsoft.com/office/drawing/2014/main" id="{C5B96A41-0EEB-C79A-2190-F52026AB1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721" y="9584206"/>
            <a:ext cx="298048" cy="16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Ondertitel 2">
            <a:extLst>
              <a:ext uri="{FF2B5EF4-FFF2-40B4-BE49-F238E27FC236}">
                <a16:creationId xmlns:a16="http://schemas.microsoft.com/office/drawing/2014/main" id="{459C78D4-2BEC-9E84-6C11-CB6B5C0BA91C}"/>
              </a:ext>
            </a:extLst>
          </p:cNvPr>
          <p:cNvSpPr txBox="1">
            <a:spLocks/>
          </p:cNvSpPr>
          <p:nvPr/>
        </p:nvSpPr>
        <p:spPr>
          <a:xfrm>
            <a:off x="3740733" y="9409304"/>
            <a:ext cx="322558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nl-NL" sz="1400" dirty="0">
                <a:solidFill>
                  <a:schemeClr val="accent3"/>
                </a:solidFill>
                <a:latin typeface="ABeZeh" panose="00000500000000000000"/>
              </a:rPr>
              <a:t>_________________________________</a:t>
            </a:r>
          </a:p>
        </p:txBody>
      </p:sp>
      <p:pic>
        <p:nvPicPr>
          <p:cNvPr id="5" name="Imagen 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8DDD341E-C958-B30C-8243-BF3E990FF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924" y="1804733"/>
            <a:ext cx="946675" cy="126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09809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99" y="10195562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4.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4 -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33572" y="1904704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Le o romance e resolve as preguntas.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98959" y="7002777"/>
            <a:ext cx="666341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Redacta un texto en que expliques as causas e os efectos do cambio climático.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951765" y="2512728"/>
            <a:ext cx="2201443" cy="4185761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Somos pobres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cesteiros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,</a:t>
            </a: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cestos que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compoñer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,</a:t>
            </a:r>
          </a:p>
          <a:p>
            <a:pPr algn="ctr"/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pobriños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de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nosoutros</a:t>
            </a:r>
            <a:endParaRPr lang="es-ES" sz="1400" dirty="0">
              <a:solidFill>
                <a:srgbClr val="333333"/>
              </a:solidFill>
              <a:latin typeface="ABeZeh" panose="00000500000000000000" pitchFamily="2" charset="0"/>
            </a:endParaRP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que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imos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morrer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.</a:t>
            </a:r>
            <a:b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</a:br>
            <a:endParaRPr lang="es-ES" sz="1400" dirty="0">
              <a:solidFill>
                <a:srgbClr val="333333"/>
              </a:solidFill>
              <a:latin typeface="ABeZeh" panose="00000500000000000000" pitchFamily="2" charset="0"/>
            </a:endParaRP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Cando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imos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para a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feira</a:t>
            </a:r>
            <a:endParaRPr lang="es-ES" sz="1400" dirty="0">
              <a:solidFill>
                <a:srgbClr val="333333"/>
              </a:solidFill>
              <a:latin typeface="ABeZeh" panose="00000500000000000000" pitchFamily="2" charset="0"/>
            </a:endParaRP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cos cestos a vender</a:t>
            </a: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chamamos as mulleres</a:t>
            </a: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que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nolos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veñan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ver.</a:t>
            </a:r>
            <a:b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</a:br>
            <a:endParaRPr lang="es-ES" sz="1400" dirty="0">
              <a:solidFill>
                <a:srgbClr val="333333"/>
              </a:solidFill>
              <a:latin typeface="ABeZeh" panose="00000500000000000000" pitchFamily="2" charset="0"/>
            </a:endParaRP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Cando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imos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á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vila</a:t>
            </a:r>
            <a:endParaRPr lang="es-ES" sz="1400" dirty="0">
              <a:solidFill>
                <a:srgbClr val="333333"/>
              </a:solidFill>
              <a:latin typeface="ABeZeh" panose="00000500000000000000" pitchFamily="2" charset="0"/>
            </a:endParaRP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pola rúa Real,</a:t>
            </a: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quedan as señoritas</a:t>
            </a: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sentadas no portal.</a:t>
            </a:r>
            <a:b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</a:br>
            <a:endParaRPr lang="es-ES" sz="1400" dirty="0">
              <a:solidFill>
                <a:srgbClr val="333333"/>
              </a:solidFill>
              <a:latin typeface="ABeZeh" panose="00000500000000000000" pitchFamily="2" charset="0"/>
            </a:endParaRPr>
          </a:p>
          <a:p>
            <a:pPr algn="ctr"/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Elas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moi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empolvadas,</a:t>
            </a:r>
          </a:p>
          <a:p>
            <a:pPr algn="ctr"/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saen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</a:t>
            </a:r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ao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mirador,</a:t>
            </a:r>
          </a:p>
          <a:p>
            <a:pPr algn="ctr"/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falando polos dedos,</a:t>
            </a:r>
          </a:p>
          <a:p>
            <a:pPr algn="ctr"/>
            <a:r>
              <a:rPr lang="es-ES" sz="1400" dirty="0" err="1">
                <a:solidFill>
                  <a:srgbClr val="333333"/>
                </a:solidFill>
                <a:latin typeface="ABeZeh" panose="00000500000000000000" pitchFamily="2" charset="0"/>
              </a:rPr>
              <a:t>palabriñas</a:t>
            </a:r>
            <a:r>
              <a:rPr lang="es-ES" sz="1400" dirty="0">
                <a:solidFill>
                  <a:srgbClr val="333333"/>
                </a:solidFill>
                <a:latin typeface="ABeZeh" panose="00000500000000000000" pitchFamily="2" charset="0"/>
              </a:rPr>
              <a:t> de amor.</a:t>
            </a:r>
            <a:endParaRPr lang="gl-ES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25640" y="7579695"/>
            <a:ext cx="6210052" cy="2414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28" name="Ondertitel 2">
            <a:extLst>
              <a:ext uri="{FF2B5EF4-FFF2-40B4-BE49-F238E27FC236}">
                <a16:creationId xmlns:a16="http://schemas.microsoft.com/office/drawing/2014/main" id="{5251EFCF-E1E8-E7E1-A95C-357ACAB39F78}"/>
              </a:ext>
            </a:extLst>
          </p:cNvPr>
          <p:cNvSpPr txBox="1">
            <a:spLocks/>
          </p:cNvSpPr>
          <p:nvPr/>
        </p:nvSpPr>
        <p:spPr>
          <a:xfrm>
            <a:off x="3977875" y="2540379"/>
            <a:ext cx="254102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Tradicional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96E9D2E8-B23A-9DFD-0449-7C90256D96A6}"/>
              </a:ext>
            </a:extLst>
          </p:cNvPr>
          <p:cNvSpPr txBox="1">
            <a:spLocks/>
          </p:cNvSpPr>
          <p:nvPr/>
        </p:nvSpPr>
        <p:spPr>
          <a:xfrm>
            <a:off x="3967293" y="2957575"/>
            <a:ext cx="117022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Histórico</a:t>
            </a:r>
          </a:p>
        </p:txBody>
      </p:sp>
      <p:sp>
        <p:nvSpPr>
          <p:cNvPr id="30" name="Tekstvak 12">
            <a:extLst>
              <a:ext uri="{FF2B5EF4-FFF2-40B4-BE49-F238E27FC236}">
                <a16:creationId xmlns:a16="http://schemas.microsoft.com/office/drawing/2014/main" id="{40EB966C-25FD-F874-FB3D-CA8F0754F652}"/>
              </a:ext>
            </a:extLst>
          </p:cNvPr>
          <p:cNvSpPr txBox="1"/>
          <p:nvPr/>
        </p:nvSpPr>
        <p:spPr>
          <a:xfrm>
            <a:off x="3672193" y="2964655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B9A227DF-1C0D-B5B1-B027-4D0C9954A984}"/>
              </a:ext>
            </a:extLst>
          </p:cNvPr>
          <p:cNvSpPr txBox="1"/>
          <p:nvPr/>
        </p:nvSpPr>
        <p:spPr>
          <a:xfrm>
            <a:off x="3672193" y="255030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C38C8B8C-B1E7-DBF5-D3BC-9F486BC5A7CF}"/>
              </a:ext>
            </a:extLst>
          </p:cNvPr>
          <p:cNvSpPr txBox="1">
            <a:spLocks/>
          </p:cNvSpPr>
          <p:nvPr/>
        </p:nvSpPr>
        <p:spPr>
          <a:xfrm>
            <a:off x="3978242" y="3376026"/>
            <a:ext cx="238521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Épico</a:t>
            </a:r>
          </a:p>
        </p:txBody>
      </p:sp>
      <p:sp>
        <p:nvSpPr>
          <p:cNvPr id="33" name="Tekstvak 12">
            <a:extLst>
              <a:ext uri="{FF2B5EF4-FFF2-40B4-BE49-F238E27FC236}">
                <a16:creationId xmlns:a16="http://schemas.microsoft.com/office/drawing/2014/main" id="{FA5F3F1F-E016-F38C-63F1-63C85CB7036A}"/>
              </a:ext>
            </a:extLst>
          </p:cNvPr>
          <p:cNvSpPr txBox="1"/>
          <p:nvPr/>
        </p:nvSpPr>
        <p:spPr>
          <a:xfrm>
            <a:off x="3672193" y="3376026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E3384EC-5537-72F3-2ED1-ADFB6D11203C}"/>
              </a:ext>
            </a:extLst>
          </p:cNvPr>
          <p:cNvSpPr txBox="1">
            <a:spLocks/>
          </p:cNvSpPr>
          <p:nvPr/>
        </p:nvSpPr>
        <p:spPr>
          <a:xfrm>
            <a:off x="3389770" y="2234947"/>
            <a:ext cx="3744225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a. </a:t>
            </a:r>
            <a:r>
              <a:rPr lang="nl-NL" sz="1400" dirty="0">
                <a:solidFill>
                  <a:srgbClr val="00B0F0"/>
                </a:solidFill>
                <a:latin typeface="ABeZeh" panose="00000500000000000000"/>
              </a:rPr>
              <a:t>Marca cun X cal é a temática do romance.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0C45F354-F3DD-D682-2DA6-6E7ED09D9AC7}"/>
              </a:ext>
            </a:extLst>
          </p:cNvPr>
          <p:cNvSpPr txBox="1">
            <a:spLocks/>
          </p:cNvSpPr>
          <p:nvPr/>
        </p:nvSpPr>
        <p:spPr>
          <a:xfrm>
            <a:off x="3977875" y="4159003"/>
            <a:ext cx="254102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4 versos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BE3507A-4FB4-177A-F700-BA50014A28D3}"/>
              </a:ext>
            </a:extLst>
          </p:cNvPr>
          <p:cNvSpPr txBox="1">
            <a:spLocks/>
          </p:cNvSpPr>
          <p:nvPr/>
        </p:nvSpPr>
        <p:spPr>
          <a:xfrm>
            <a:off x="3967293" y="4591439"/>
            <a:ext cx="117022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16 versos</a:t>
            </a:r>
          </a:p>
        </p:txBody>
      </p:sp>
      <p:sp>
        <p:nvSpPr>
          <p:cNvPr id="20" name="Tekstvak 12">
            <a:extLst>
              <a:ext uri="{FF2B5EF4-FFF2-40B4-BE49-F238E27FC236}">
                <a16:creationId xmlns:a16="http://schemas.microsoft.com/office/drawing/2014/main" id="{A804BF58-D94F-C126-04B6-0E542AA22E27}"/>
              </a:ext>
            </a:extLst>
          </p:cNvPr>
          <p:cNvSpPr txBox="1"/>
          <p:nvPr/>
        </p:nvSpPr>
        <p:spPr>
          <a:xfrm>
            <a:off x="3672193" y="4583279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3" name="Tekstvak 12">
            <a:extLst>
              <a:ext uri="{FF2B5EF4-FFF2-40B4-BE49-F238E27FC236}">
                <a16:creationId xmlns:a16="http://schemas.microsoft.com/office/drawing/2014/main" id="{9E0C91A8-B60F-36C6-70F0-D9677BC6DD4C}"/>
              </a:ext>
            </a:extLst>
          </p:cNvPr>
          <p:cNvSpPr txBox="1"/>
          <p:nvPr/>
        </p:nvSpPr>
        <p:spPr>
          <a:xfrm>
            <a:off x="3672193" y="4168933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1FE0A7E1-63E4-EC05-6ADA-606D0E79A412}"/>
              </a:ext>
            </a:extLst>
          </p:cNvPr>
          <p:cNvSpPr txBox="1">
            <a:spLocks/>
          </p:cNvSpPr>
          <p:nvPr/>
        </p:nvSpPr>
        <p:spPr>
          <a:xfrm>
            <a:off x="3970308" y="4995578"/>
            <a:ext cx="238521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14 versos</a:t>
            </a:r>
          </a:p>
        </p:txBody>
      </p:sp>
      <p:sp>
        <p:nvSpPr>
          <p:cNvPr id="25" name="Tekstvak 12">
            <a:extLst>
              <a:ext uri="{FF2B5EF4-FFF2-40B4-BE49-F238E27FC236}">
                <a16:creationId xmlns:a16="http://schemas.microsoft.com/office/drawing/2014/main" id="{55626ADC-62FE-75B7-BB83-2069E4A2694C}"/>
              </a:ext>
            </a:extLst>
          </p:cNvPr>
          <p:cNvSpPr txBox="1"/>
          <p:nvPr/>
        </p:nvSpPr>
        <p:spPr>
          <a:xfrm>
            <a:off x="3672193" y="4994650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6" name="Ondertitel 2">
            <a:extLst>
              <a:ext uri="{FF2B5EF4-FFF2-40B4-BE49-F238E27FC236}">
                <a16:creationId xmlns:a16="http://schemas.microsoft.com/office/drawing/2014/main" id="{E77A3B81-88D5-ED2A-B396-D31D24D9DE4E}"/>
              </a:ext>
            </a:extLst>
          </p:cNvPr>
          <p:cNvSpPr txBox="1">
            <a:spLocks/>
          </p:cNvSpPr>
          <p:nvPr/>
        </p:nvSpPr>
        <p:spPr>
          <a:xfrm>
            <a:off x="3389770" y="3839193"/>
            <a:ext cx="3624089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b. </a:t>
            </a:r>
            <a:r>
              <a:rPr lang="nl-NL" sz="1400" dirty="0">
                <a:solidFill>
                  <a:srgbClr val="00B0F0"/>
                </a:solidFill>
                <a:latin typeface="ABeZeh" panose="00000500000000000000"/>
              </a:rPr>
              <a:t>Marca cun X cantos versos ten este romance.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7AE181BF-FFC1-5103-6DBB-9C3BC7A8067E}"/>
              </a:ext>
            </a:extLst>
          </p:cNvPr>
          <p:cNvSpPr txBox="1">
            <a:spLocks/>
          </p:cNvSpPr>
          <p:nvPr/>
        </p:nvSpPr>
        <p:spPr>
          <a:xfrm>
            <a:off x="3389770" y="5375993"/>
            <a:ext cx="3624089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c. </a:t>
            </a:r>
            <a:r>
              <a:rPr lang="nl-NL" sz="1400" dirty="0">
                <a:solidFill>
                  <a:srgbClr val="00B0F0"/>
                </a:solidFill>
                <a:latin typeface="ABeZeh" panose="00000500000000000000"/>
              </a:rPr>
              <a:t>Copia as palabras que riman en cada estrofa.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78F8307E-6065-2C60-57DE-9FBD3218E0F6}"/>
              </a:ext>
            </a:extLst>
          </p:cNvPr>
          <p:cNvSpPr txBox="1">
            <a:spLocks/>
          </p:cNvSpPr>
          <p:nvPr/>
        </p:nvSpPr>
        <p:spPr>
          <a:xfrm>
            <a:off x="4216269" y="5566168"/>
            <a:ext cx="141959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nl-NL" sz="1400" dirty="0">
                <a:solidFill>
                  <a:schemeClr val="accent3"/>
                </a:solidFill>
                <a:latin typeface="ABeZeh" panose="00000500000000000000"/>
              </a:rPr>
              <a:t>____________________________________________________</a:t>
            </a:r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2BF6F618-5ADD-B74B-53B5-764ABE293FAB}"/>
              </a:ext>
            </a:extLst>
          </p:cNvPr>
          <p:cNvSpPr txBox="1">
            <a:spLocks/>
          </p:cNvSpPr>
          <p:nvPr/>
        </p:nvSpPr>
        <p:spPr>
          <a:xfrm>
            <a:off x="5569313" y="5561815"/>
            <a:ext cx="141959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nl-NL" sz="1400" dirty="0">
                <a:solidFill>
                  <a:schemeClr val="accent3"/>
                </a:solidFill>
                <a:latin typeface="ABeZeh" panose="00000500000000000000"/>
              </a:rPr>
              <a:t>____________________________________________________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3964AFD-997C-5BBB-9032-1D138FC6FC7D}"/>
              </a:ext>
            </a:extLst>
          </p:cNvPr>
          <p:cNvSpPr txBox="1"/>
          <p:nvPr/>
        </p:nvSpPr>
        <p:spPr>
          <a:xfrm>
            <a:off x="3624197" y="5683908"/>
            <a:ext cx="11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1ª</a:t>
            </a:r>
            <a:endParaRPr lang="es-ES" sz="1400" dirty="0">
              <a:solidFill>
                <a:srgbClr val="00B0F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951DFFB-34FF-AF0D-F7D5-9D1801739C7A}"/>
              </a:ext>
            </a:extLst>
          </p:cNvPr>
          <p:cNvSpPr txBox="1"/>
          <p:nvPr/>
        </p:nvSpPr>
        <p:spPr>
          <a:xfrm>
            <a:off x="3634328" y="6017475"/>
            <a:ext cx="11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2ª</a:t>
            </a:r>
            <a:endParaRPr lang="es-ES" sz="1400" dirty="0">
              <a:solidFill>
                <a:srgbClr val="00B0F0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B6C2357-311B-8111-2772-7EAB4D030A66}"/>
              </a:ext>
            </a:extLst>
          </p:cNvPr>
          <p:cNvSpPr txBox="1"/>
          <p:nvPr/>
        </p:nvSpPr>
        <p:spPr>
          <a:xfrm>
            <a:off x="3624197" y="6329871"/>
            <a:ext cx="11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3ª</a:t>
            </a:r>
            <a:endParaRPr lang="es-ES" sz="1400" dirty="0">
              <a:solidFill>
                <a:srgbClr val="00B0F0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F55618F-AD7B-EC2C-B727-6CDC92F1E43D}"/>
              </a:ext>
            </a:extLst>
          </p:cNvPr>
          <p:cNvSpPr txBox="1"/>
          <p:nvPr/>
        </p:nvSpPr>
        <p:spPr>
          <a:xfrm>
            <a:off x="3624197" y="6645215"/>
            <a:ext cx="11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04975" algn="l"/>
              </a:tabLst>
            </a:pPr>
            <a:r>
              <a:rPr lang="nl-NL" sz="1400" dirty="0">
                <a:solidFill>
                  <a:srgbClr val="00B0F0"/>
                </a:solidFill>
              </a:rPr>
              <a:t>4ª</a:t>
            </a:r>
            <a:endParaRPr lang="es-ES" sz="1400" dirty="0">
              <a:solidFill>
                <a:srgbClr val="00B0F0"/>
              </a:solidFill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09CC805C-7B06-4406-B42B-95A602FBA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951857" y="5777429"/>
            <a:ext cx="216283" cy="11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893B5DEF-D82C-61C8-45BF-EDB4985FB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959477" y="6112709"/>
            <a:ext cx="216283" cy="11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>
            <a:extLst>
              <a:ext uri="{FF2B5EF4-FFF2-40B4-BE49-F238E27FC236}">
                <a16:creationId xmlns:a16="http://schemas.microsoft.com/office/drawing/2014/main" id="{D30DA329-7C83-8163-8E7A-B4A3C8245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951857" y="6425129"/>
            <a:ext cx="216283" cy="11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>
            <a:extLst>
              <a:ext uri="{FF2B5EF4-FFF2-40B4-BE49-F238E27FC236}">
                <a16:creationId xmlns:a16="http://schemas.microsoft.com/office/drawing/2014/main" id="{80282AA5-D747-FDC1-29EE-6E268BF96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951857" y="6752789"/>
            <a:ext cx="216283" cy="11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n 36" descr="Icono&#10;&#10;Descripción generada automáticamente con confianza media">
            <a:extLst>
              <a:ext uri="{FF2B5EF4-FFF2-40B4-BE49-F238E27FC236}">
                <a16:creationId xmlns:a16="http://schemas.microsoft.com/office/drawing/2014/main" id="{47BFB4FE-695F-59B2-00DC-06CB768EC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62" y="6998424"/>
            <a:ext cx="677495" cy="677495"/>
          </a:xfrm>
          <a:prstGeom prst="rect">
            <a:avLst/>
          </a:prstGeom>
        </p:spPr>
      </p:pic>
      <p:pic>
        <p:nvPicPr>
          <p:cNvPr id="39" name="Imagen 38" descr="Imagen que contiene taza, cesta, contenedor, tabla&#10;&#10;Descripción generada automáticamente">
            <a:extLst>
              <a:ext uri="{FF2B5EF4-FFF2-40B4-BE49-F238E27FC236}">
                <a16:creationId xmlns:a16="http://schemas.microsoft.com/office/drawing/2014/main" id="{88459C4E-1D70-303B-14FA-A6338DEE2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968" y="6132305"/>
            <a:ext cx="642706" cy="675014"/>
          </a:xfrm>
          <a:prstGeom prst="rect">
            <a:avLst/>
          </a:prstGeom>
        </p:spPr>
      </p:pic>
      <p:pic>
        <p:nvPicPr>
          <p:cNvPr id="36" name="Imagen 35" descr="Imagen que contiene taza, cesta, contenedor, tabla&#10;&#10;Descripción generada automáticamente">
            <a:extLst>
              <a:ext uri="{FF2B5EF4-FFF2-40B4-BE49-F238E27FC236}">
                <a16:creationId xmlns:a16="http://schemas.microsoft.com/office/drawing/2014/main" id="{324D2322-292B-7468-DD55-80FB2ED0E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136" y="6353955"/>
            <a:ext cx="642706" cy="67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70341B-6EA1-4759-A982-090F16683A6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726</TotalTime>
  <Words>361</Words>
  <Application>Microsoft Office PowerPoint</Application>
  <PresentationFormat>Personalizado</PresentationFormat>
  <Paragraphs>82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177</cp:revision>
  <dcterms:created xsi:type="dcterms:W3CDTF">2022-09-06T23:28:54Z</dcterms:created>
  <dcterms:modified xsi:type="dcterms:W3CDTF">2024-06-23T14:47:38Z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