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06936-8985-4D35-8260-E528C333CACF}" v="39" dt="2024-06-22T15:56:37.744"/>
    <p1510:client id="{FE4DCDC1-0543-448D-86E4-6E211395DA70}" v="4" dt="2024-06-23T14:53:45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-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FE4DCDC1-0543-448D-86E4-6E211395DA70}"/>
    <pc:docChg chg="undo custSel modSld">
      <pc:chgData name="Capitular 1" userId="c720a44ffe8cd247" providerId="LiveId" clId="{FE4DCDC1-0543-448D-86E4-6E211395DA70}" dt="2024-06-23T14:53:56.484" v="55" actId="1076"/>
      <pc:docMkLst>
        <pc:docMk/>
      </pc:docMkLst>
      <pc:sldChg chg="addSp modSp mod">
        <pc:chgData name="Capitular 1" userId="c720a44ffe8cd247" providerId="LiveId" clId="{FE4DCDC1-0543-448D-86E4-6E211395DA70}" dt="2024-06-23T14:52:52.283" v="48" actId="1076"/>
        <pc:sldMkLst>
          <pc:docMk/>
          <pc:sldMk cId="2201682791" sldId="258"/>
        </pc:sldMkLst>
        <pc:spChg chg="mod">
          <ac:chgData name="Capitular 1" userId="c720a44ffe8cd247" providerId="LiveId" clId="{FE4DCDC1-0543-448D-86E4-6E211395DA70}" dt="2024-06-23T14:49:20.864" v="20" actId="6549"/>
          <ac:spMkLst>
            <pc:docMk/>
            <pc:sldMk cId="2201682791" sldId="258"/>
            <ac:spMk id="2" creationId="{8ABB5917-88EF-FB5A-44EB-7D35FA173D60}"/>
          </ac:spMkLst>
        </pc:spChg>
        <pc:spChg chg="mod">
          <ac:chgData name="Capitular 1" userId="c720a44ffe8cd247" providerId="LiveId" clId="{FE4DCDC1-0543-448D-86E4-6E211395DA70}" dt="2024-06-23T14:49:57.869" v="23" actId="207"/>
          <ac:spMkLst>
            <pc:docMk/>
            <pc:sldMk cId="2201682791" sldId="258"/>
            <ac:spMk id="52" creationId="{A2A8C9FD-1C82-6B20-C5DA-DCF3943B4392}"/>
          </ac:spMkLst>
        </pc:spChg>
        <pc:picChg chg="add mod">
          <ac:chgData name="Capitular 1" userId="c720a44ffe8cd247" providerId="LiveId" clId="{FE4DCDC1-0543-448D-86E4-6E211395DA70}" dt="2024-06-23T14:49:12.325" v="15" actId="1076"/>
          <ac:picMkLst>
            <pc:docMk/>
            <pc:sldMk cId="2201682791" sldId="258"/>
            <ac:picMk id="7" creationId="{D261D641-A666-D321-4FE2-67ED16851143}"/>
          </ac:picMkLst>
        </pc:picChg>
        <pc:picChg chg="add mod">
          <ac:chgData name="Capitular 1" userId="c720a44ffe8cd247" providerId="LiveId" clId="{FE4DCDC1-0543-448D-86E4-6E211395DA70}" dt="2024-06-23T14:52:52.283" v="48" actId="1076"/>
          <ac:picMkLst>
            <pc:docMk/>
            <pc:sldMk cId="2201682791" sldId="258"/>
            <ac:picMk id="22" creationId="{4D6CCEA8-F168-E556-EE43-810ECD746A7E}"/>
          </ac:picMkLst>
        </pc:picChg>
      </pc:sldChg>
      <pc:sldChg chg="addSp delSp modSp mod">
        <pc:chgData name="Capitular 1" userId="c720a44ffe8cd247" providerId="LiveId" clId="{FE4DCDC1-0543-448D-86E4-6E211395DA70}" dt="2024-06-23T14:53:56.484" v="55" actId="1076"/>
        <pc:sldMkLst>
          <pc:docMk/>
          <pc:sldMk cId="1122071543" sldId="286"/>
        </pc:sldMkLst>
        <pc:spChg chg="mod">
          <ac:chgData name="Capitular 1" userId="c720a44ffe8cd247" providerId="LiveId" clId="{FE4DCDC1-0543-448D-86E4-6E211395DA70}" dt="2024-06-23T14:50:57.113" v="24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FE4DCDC1-0543-448D-86E4-6E211395DA70}" dt="2024-06-23T14:51:14.346" v="30" actId="20577"/>
          <ac:spMkLst>
            <pc:docMk/>
            <pc:sldMk cId="1122071543" sldId="286"/>
            <ac:spMk id="32" creationId="{C38C8B8C-B1E7-DBF5-D3BC-9F486BC5A7CF}"/>
          </ac:spMkLst>
        </pc:spChg>
        <pc:picChg chg="add del mod">
          <ac:chgData name="Capitular 1" userId="c720a44ffe8cd247" providerId="LiveId" clId="{FE4DCDC1-0543-448D-86E4-6E211395DA70}" dt="2024-06-23T14:52:15.970" v="38" actId="21"/>
          <ac:picMkLst>
            <pc:docMk/>
            <pc:sldMk cId="1122071543" sldId="286"/>
            <ac:picMk id="22" creationId="{4D6CCEA8-F168-E556-EE43-810ECD746A7E}"/>
          </ac:picMkLst>
        </pc:picChg>
        <pc:picChg chg="add mod">
          <ac:chgData name="Capitular 1" userId="c720a44ffe8cd247" providerId="LiveId" clId="{FE4DCDC1-0543-448D-86E4-6E211395DA70}" dt="2024-06-23T14:53:56.484" v="55" actId="1076"/>
          <ac:picMkLst>
            <pc:docMk/>
            <pc:sldMk cId="1122071543" sldId="286"/>
            <ac:picMk id="25" creationId="{0CE3D50F-E512-519B-78BA-A5350F0520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5.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5 -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051560" y="2296947"/>
            <a:ext cx="534162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colorado coma un tomate              pan comido               fina coma un allo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07720" y="2682889"/>
            <a:ext cx="6035903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que puxeron no exame era facilísimo. Foi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Para a idade que ten está ben espelida, é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Deulle moita vergoña falar en público e púxose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515835" y="6142387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Rodea as palabras que conteñan sufixos.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494436" y="7500809"/>
            <a:ext cx="6518148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Escribe os nomes das imaxes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con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ou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sen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h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segundo cumpra.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499609" y="382280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X as afirmacións verdadeiras sobre unha receita.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B694542-2FB3-68C2-049F-8249CD45821B}"/>
              </a:ext>
            </a:extLst>
          </p:cNvPr>
          <p:cNvSpPr txBox="1">
            <a:spLocks/>
          </p:cNvSpPr>
          <p:nvPr/>
        </p:nvSpPr>
        <p:spPr>
          <a:xfrm>
            <a:off x="1151134" y="4779630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É moi importante explicar ben as cantidades nunha receita.</a:t>
            </a:r>
          </a:p>
        </p:txBody>
      </p:sp>
      <p:sp>
        <p:nvSpPr>
          <p:cNvPr id="23" name="Tekstvak 12">
            <a:extLst>
              <a:ext uri="{FF2B5EF4-FFF2-40B4-BE49-F238E27FC236}">
                <a16:creationId xmlns:a16="http://schemas.microsoft.com/office/drawing/2014/main" id="{D2EDEED4-FD02-CAE9-8C3D-D38B0BE23076}"/>
              </a:ext>
            </a:extLst>
          </p:cNvPr>
          <p:cNvSpPr txBox="1"/>
          <p:nvPr/>
        </p:nvSpPr>
        <p:spPr>
          <a:xfrm>
            <a:off x="828895" y="4777602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4" name="Tekstvak 12">
            <a:extLst>
              <a:ext uri="{FF2B5EF4-FFF2-40B4-BE49-F238E27FC236}">
                <a16:creationId xmlns:a16="http://schemas.microsoft.com/office/drawing/2014/main" id="{E7507F31-576B-70BD-63B5-51453D24206F}"/>
              </a:ext>
            </a:extLst>
          </p:cNvPr>
          <p:cNvSpPr txBox="1"/>
          <p:nvPr/>
        </p:nvSpPr>
        <p:spPr>
          <a:xfrm>
            <a:off x="827895" y="434376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332D8C95-421B-E230-325E-C9829A91EBD9}"/>
              </a:ext>
            </a:extLst>
          </p:cNvPr>
          <p:cNvSpPr txBox="1">
            <a:spLocks/>
          </p:cNvSpPr>
          <p:nvPr/>
        </p:nvSpPr>
        <p:spPr>
          <a:xfrm>
            <a:off x="1123994" y="5206834"/>
            <a:ext cx="497068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Os pasos dunha receita non teñen que seguir unha orde concreta.</a:t>
            </a:r>
          </a:p>
        </p:txBody>
      </p:sp>
      <p:sp>
        <p:nvSpPr>
          <p:cNvPr id="36" name="Tekstvak 12">
            <a:extLst>
              <a:ext uri="{FF2B5EF4-FFF2-40B4-BE49-F238E27FC236}">
                <a16:creationId xmlns:a16="http://schemas.microsoft.com/office/drawing/2014/main" id="{EB979E49-B727-4611-E09B-EC5A0A04B9AE}"/>
              </a:ext>
            </a:extLst>
          </p:cNvPr>
          <p:cNvSpPr txBox="1"/>
          <p:nvPr/>
        </p:nvSpPr>
        <p:spPr>
          <a:xfrm>
            <a:off x="828895" y="5208087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EAF5B0C8-918C-CAC0-680F-7179178C811C}"/>
              </a:ext>
            </a:extLst>
          </p:cNvPr>
          <p:cNvSpPr txBox="1">
            <a:spLocks/>
          </p:cNvSpPr>
          <p:nvPr/>
        </p:nvSpPr>
        <p:spPr>
          <a:xfrm>
            <a:off x="1134576" y="4343090"/>
            <a:ext cx="4770923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Nunha receita indícase a data de caducidade dos alimentos.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322C5808-F89E-76EA-34E0-7971FA81089D}"/>
              </a:ext>
            </a:extLst>
          </p:cNvPr>
          <p:cNvSpPr txBox="1">
            <a:spLocks/>
          </p:cNvSpPr>
          <p:nvPr/>
        </p:nvSpPr>
        <p:spPr>
          <a:xfrm>
            <a:off x="1123994" y="5656151"/>
            <a:ext cx="497068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Hai que asegurarse de incluír todos os ingredientes necesarios.</a:t>
            </a:r>
          </a:p>
        </p:txBody>
      </p:sp>
      <p:sp>
        <p:nvSpPr>
          <p:cNvPr id="39" name="Tekstvak 12">
            <a:extLst>
              <a:ext uri="{FF2B5EF4-FFF2-40B4-BE49-F238E27FC236}">
                <a16:creationId xmlns:a16="http://schemas.microsoft.com/office/drawing/2014/main" id="{A6B506A8-FAE9-23F2-A615-7394B7F566CC}"/>
              </a:ext>
            </a:extLst>
          </p:cNvPr>
          <p:cNvSpPr txBox="1"/>
          <p:nvPr/>
        </p:nvSpPr>
        <p:spPr>
          <a:xfrm>
            <a:off x="828895" y="5657404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C73F8C32-3DBB-D870-1F6E-B7842773A96A}"/>
              </a:ext>
            </a:extLst>
          </p:cNvPr>
          <p:cNvSpPr/>
          <p:nvPr/>
        </p:nvSpPr>
        <p:spPr>
          <a:xfrm>
            <a:off x="827895" y="6566400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azucreiro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A6530BBE-C399-1553-B52A-49D304E33327}"/>
              </a:ext>
            </a:extLst>
          </p:cNvPr>
          <p:cNvSpPr/>
          <p:nvPr/>
        </p:nvSpPr>
        <p:spPr>
          <a:xfrm>
            <a:off x="827895" y="7007874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tecla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99D3D008-300F-DF3E-F1C2-F9B8B5F34D4E}"/>
              </a:ext>
            </a:extLst>
          </p:cNvPr>
          <p:cNvSpPr/>
          <p:nvPr/>
        </p:nvSpPr>
        <p:spPr>
          <a:xfrm>
            <a:off x="2260052" y="6566400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estante</a:t>
            </a:r>
          </a:p>
        </p:txBody>
      </p:sp>
      <p:sp>
        <p:nvSpPr>
          <p:cNvPr id="43" name="Afgeronde rechthoek 95">
            <a:extLst>
              <a:ext uri="{FF2B5EF4-FFF2-40B4-BE49-F238E27FC236}">
                <a16:creationId xmlns:a16="http://schemas.microsoft.com/office/drawing/2014/main" id="{878AC7D1-455F-B73B-CC6F-B8AC10644166}"/>
              </a:ext>
            </a:extLst>
          </p:cNvPr>
          <p:cNvSpPr/>
          <p:nvPr/>
        </p:nvSpPr>
        <p:spPr>
          <a:xfrm>
            <a:off x="2286001" y="6993634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ferrolán</a:t>
            </a:r>
          </a:p>
        </p:txBody>
      </p:sp>
      <p:sp>
        <p:nvSpPr>
          <p:cNvPr id="44" name="Afgeronde rechthoek 95">
            <a:extLst>
              <a:ext uri="{FF2B5EF4-FFF2-40B4-BE49-F238E27FC236}">
                <a16:creationId xmlns:a16="http://schemas.microsoft.com/office/drawing/2014/main" id="{E5F86248-C8D5-D189-1D69-5BF4A8C96AD4}"/>
              </a:ext>
            </a:extLst>
          </p:cNvPr>
          <p:cNvSpPr/>
          <p:nvPr/>
        </p:nvSpPr>
        <p:spPr>
          <a:xfrm>
            <a:off x="3682306" y="6559394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lapis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C5D5013D-1A41-13AE-4B66-F4BEA846E4CE}"/>
              </a:ext>
            </a:extLst>
          </p:cNvPr>
          <p:cNvSpPr/>
          <p:nvPr/>
        </p:nvSpPr>
        <p:spPr>
          <a:xfrm>
            <a:off x="3682306" y="6993248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casualidade</a:t>
            </a:r>
          </a:p>
        </p:txBody>
      </p:sp>
      <p:sp>
        <p:nvSpPr>
          <p:cNvPr id="46" name="Afgeronde rechthoek 95">
            <a:extLst>
              <a:ext uri="{FF2B5EF4-FFF2-40B4-BE49-F238E27FC236}">
                <a16:creationId xmlns:a16="http://schemas.microsoft.com/office/drawing/2014/main" id="{21E681FD-1FA5-D132-A9AE-9759D36FA5CE}"/>
              </a:ext>
            </a:extLst>
          </p:cNvPr>
          <p:cNvSpPr/>
          <p:nvPr/>
        </p:nvSpPr>
        <p:spPr>
          <a:xfrm>
            <a:off x="5114463" y="6559394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tradicional</a:t>
            </a:r>
          </a:p>
        </p:txBody>
      </p:sp>
      <p:sp>
        <p:nvSpPr>
          <p:cNvPr id="47" name="Afgeronde rechthoek 95">
            <a:extLst>
              <a:ext uri="{FF2B5EF4-FFF2-40B4-BE49-F238E27FC236}">
                <a16:creationId xmlns:a16="http://schemas.microsoft.com/office/drawing/2014/main" id="{DAAC2885-8BFD-F5F1-7929-34A8EBB55879}"/>
              </a:ext>
            </a:extLst>
          </p:cNvPr>
          <p:cNvSpPr/>
          <p:nvPr/>
        </p:nvSpPr>
        <p:spPr>
          <a:xfrm>
            <a:off x="5140412" y="6979008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causa</a:t>
            </a:r>
          </a:p>
        </p:txBody>
      </p:sp>
      <p:pic>
        <p:nvPicPr>
          <p:cNvPr id="50" name="Imagen 49" descr="Imagen que contiene paraguas, tabla, plato, reloj&#10;&#10;Descripción generada automáticamente">
            <a:extLst>
              <a:ext uri="{FF2B5EF4-FFF2-40B4-BE49-F238E27FC236}">
                <a16:creationId xmlns:a16="http://schemas.microsoft.com/office/drawing/2014/main" id="{E3204E10-1643-70EE-F458-B475CBADD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5" y="7855648"/>
            <a:ext cx="1169417" cy="688799"/>
          </a:xfrm>
          <a:prstGeom prst="rect">
            <a:avLst/>
          </a:prstGeom>
        </p:spPr>
      </p:pic>
      <p:sp>
        <p:nvSpPr>
          <p:cNvPr id="51" name="Tekstvak 14">
            <a:extLst>
              <a:ext uri="{FF2B5EF4-FFF2-40B4-BE49-F238E27FC236}">
                <a16:creationId xmlns:a16="http://schemas.microsoft.com/office/drawing/2014/main" id="{CEA231F4-0522-E913-303F-D2DB01990F84}"/>
              </a:ext>
            </a:extLst>
          </p:cNvPr>
          <p:cNvSpPr txBox="1"/>
          <p:nvPr/>
        </p:nvSpPr>
        <p:spPr>
          <a:xfrm>
            <a:off x="740155" y="8475728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4" name="Imagen 53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53BB033B-AB76-AC44-7881-0BB181FB9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41" y="7829848"/>
            <a:ext cx="1008525" cy="722591"/>
          </a:xfrm>
          <a:prstGeom prst="rect">
            <a:avLst/>
          </a:prstGeom>
        </p:spPr>
      </p:pic>
      <p:pic>
        <p:nvPicPr>
          <p:cNvPr id="57" name="Imagen 56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3FDD494F-B6EB-7729-38F9-60EE459C8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79" y="7974812"/>
            <a:ext cx="718490" cy="590064"/>
          </a:xfrm>
          <a:prstGeom prst="rect">
            <a:avLst/>
          </a:prstGeom>
        </p:spPr>
      </p:pic>
      <p:sp>
        <p:nvSpPr>
          <p:cNvPr id="61" name="Tekstvak 14">
            <a:extLst>
              <a:ext uri="{FF2B5EF4-FFF2-40B4-BE49-F238E27FC236}">
                <a16:creationId xmlns:a16="http://schemas.microsoft.com/office/drawing/2014/main" id="{482E83F9-F494-35E0-E344-ED4FD1C46484}"/>
              </a:ext>
            </a:extLst>
          </p:cNvPr>
          <p:cNvSpPr txBox="1"/>
          <p:nvPr/>
        </p:nvSpPr>
        <p:spPr>
          <a:xfrm>
            <a:off x="2309644" y="8472341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2" name="Tekstvak 14">
            <a:extLst>
              <a:ext uri="{FF2B5EF4-FFF2-40B4-BE49-F238E27FC236}">
                <a16:creationId xmlns:a16="http://schemas.microsoft.com/office/drawing/2014/main" id="{BEE31E64-FFD4-8F39-5E45-1A96748D6CFF}"/>
              </a:ext>
            </a:extLst>
          </p:cNvPr>
          <p:cNvSpPr txBox="1"/>
          <p:nvPr/>
        </p:nvSpPr>
        <p:spPr>
          <a:xfrm>
            <a:off x="3871247" y="8477079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kstvak 14">
            <a:extLst>
              <a:ext uri="{FF2B5EF4-FFF2-40B4-BE49-F238E27FC236}">
                <a16:creationId xmlns:a16="http://schemas.microsoft.com/office/drawing/2014/main" id="{248B1996-577A-B4F9-2FF8-3F38003AFAD6}"/>
              </a:ext>
            </a:extLst>
          </p:cNvPr>
          <p:cNvSpPr txBox="1"/>
          <p:nvPr/>
        </p:nvSpPr>
        <p:spPr>
          <a:xfrm>
            <a:off x="5456563" y="8469724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5" name="Imagen 64" descr="Icono&#10;&#10;Descripción generada automáticamente">
            <a:extLst>
              <a:ext uri="{FF2B5EF4-FFF2-40B4-BE49-F238E27FC236}">
                <a16:creationId xmlns:a16="http://schemas.microsoft.com/office/drawing/2014/main" id="{2A41A113-C958-485C-3CDC-229981DBD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91" y="7995861"/>
            <a:ext cx="708342" cy="496458"/>
          </a:xfrm>
          <a:prstGeom prst="rect">
            <a:avLst/>
          </a:prstGeom>
        </p:spPr>
      </p:pic>
      <p:sp>
        <p:nvSpPr>
          <p:cNvPr id="66" name="Tekstvak 14">
            <a:extLst>
              <a:ext uri="{FF2B5EF4-FFF2-40B4-BE49-F238E27FC236}">
                <a16:creationId xmlns:a16="http://schemas.microsoft.com/office/drawing/2014/main" id="{302CAB28-61BE-708D-E969-75C59A39B7E9}"/>
              </a:ext>
            </a:extLst>
          </p:cNvPr>
          <p:cNvSpPr txBox="1"/>
          <p:nvPr/>
        </p:nvSpPr>
        <p:spPr>
          <a:xfrm>
            <a:off x="740155" y="9740648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Tekstvak 14">
            <a:extLst>
              <a:ext uri="{FF2B5EF4-FFF2-40B4-BE49-F238E27FC236}">
                <a16:creationId xmlns:a16="http://schemas.microsoft.com/office/drawing/2014/main" id="{1FE4841E-FAEC-1D0D-134C-3FD41F030A45}"/>
              </a:ext>
            </a:extLst>
          </p:cNvPr>
          <p:cNvSpPr txBox="1"/>
          <p:nvPr/>
        </p:nvSpPr>
        <p:spPr>
          <a:xfrm>
            <a:off x="2309644" y="9737261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Tekstvak 14">
            <a:extLst>
              <a:ext uri="{FF2B5EF4-FFF2-40B4-BE49-F238E27FC236}">
                <a16:creationId xmlns:a16="http://schemas.microsoft.com/office/drawing/2014/main" id="{4B5679C4-0A13-9A14-A744-E6AB211ECA5E}"/>
              </a:ext>
            </a:extLst>
          </p:cNvPr>
          <p:cNvSpPr txBox="1"/>
          <p:nvPr/>
        </p:nvSpPr>
        <p:spPr>
          <a:xfrm>
            <a:off x="3871247" y="9741999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Tekstvak 14">
            <a:extLst>
              <a:ext uri="{FF2B5EF4-FFF2-40B4-BE49-F238E27FC236}">
                <a16:creationId xmlns:a16="http://schemas.microsoft.com/office/drawing/2014/main" id="{CDA71E24-8961-BFB1-D4EC-7AF041D67759}"/>
              </a:ext>
            </a:extLst>
          </p:cNvPr>
          <p:cNvSpPr txBox="1"/>
          <p:nvPr/>
        </p:nvSpPr>
        <p:spPr>
          <a:xfrm>
            <a:off x="5456563" y="9734644"/>
            <a:ext cx="1717764" cy="38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2" name="Imagen 71" descr="Imagen que contiene Forma&#10;&#10;Descripción generada automáticamente">
            <a:extLst>
              <a:ext uri="{FF2B5EF4-FFF2-40B4-BE49-F238E27FC236}">
                <a16:creationId xmlns:a16="http://schemas.microsoft.com/office/drawing/2014/main" id="{A3AF663B-5BC5-2EF3-9AF3-273DDF95DC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1560" y="9148895"/>
            <a:ext cx="725936" cy="659617"/>
          </a:xfrm>
          <a:prstGeom prst="rect">
            <a:avLst/>
          </a:prstGeom>
        </p:spPr>
      </p:pic>
      <p:pic>
        <p:nvPicPr>
          <p:cNvPr id="74" name="Imagen 73" descr="Icono&#10;&#10;Descripción generada automáticamente">
            <a:extLst>
              <a:ext uri="{FF2B5EF4-FFF2-40B4-BE49-F238E27FC236}">
                <a16:creationId xmlns:a16="http://schemas.microsoft.com/office/drawing/2014/main" id="{262C1761-E609-46B5-4E03-0B4951B86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900" y="9202903"/>
            <a:ext cx="1382583" cy="586152"/>
          </a:xfrm>
          <a:prstGeom prst="rect">
            <a:avLst/>
          </a:prstGeom>
        </p:spPr>
      </p:pic>
      <p:pic>
        <p:nvPicPr>
          <p:cNvPr id="76" name="Imagen 7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9080AE8-2C3A-8ACD-6956-0C34E3C517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220" y="9170244"/>
            <a:ext cx="1558213" cy="533832"/>
          </a:xfrm>
          <a:prstGeom prst="rect">
            <a:avLst/>
          </a:prstGeom>
        </p:spPr>
      </p:pic>
      <p:pic>
        <p:nvPicPr>
          <p:cNvPr id="78" name="Imagen 77" descr="Logotipo&#10;&#10;Descripción generada automáticamente">
            <a:extLst>
              <a:ext uri="{FF2B5EF4-FFF2-40B4-BE49-F238E27FC236}">
                <a16:creationId xmlns:a16="http://schemas.microsoft.com/office/drawing/2014/main" id="{532FD250-4C5B-81A5-5D36-117126BFE3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74" y="9043145"/>
            <a:ext cx="447842" cy="746866"/>
          </a:xfrm>
          <a:prstGeom prst="rect">
            <a:avLst/>
          </a:prstGeom>
        </p:spPr>
      </p:pic>
      <p:pic>
        <p:nvPicPr>
          <p:cNvPr id="7" name="Imagen 6" descr="Forma, Icono&#10;&#10;Descripción generada automáticamente">
            <a:extLst>
              <a:ext uri="{FF2B5EF4-FFF2-40B4-BE49-F238E27FC236}">
                <a16:creationId xmlns:a16="http://schemas.microsoft.com/office/drawing/2014/main" id="{D261D641-A666-D321-4FE2-67ED168511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97" y="2207570"/>
            <a:ext cx="697944" cy="611225"/>
          </a:xfrm>
          <a:prstGeom prst="rect">
            <a:avLst/>
          </a:prstGeom>
        </p:spPr>
      </p:pic>
      <p:pic>
        <p:nvPicPr>
          <p:cNvPr id="22" name="Imagen 21" descr="Texto, Pizarra&#10;&#10;Descripción generada automáticamente">
            <a:extLst>
              <a:ext uri="{FF2B5EF4-FFF2-40B4-BE49-F238E27FC236}">
                <a16:creationId xmlns:a16="http://schemas.microsoft.com/office/drawing/2014/main" id="{4D6CCEA8-F168-E556-EE43-810ECD746A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247" y="4721679"/>
            <a:ext cx="1339745" cy="110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5.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5 -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98959" y="4671479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Marca con X as oracións que conteñen unha metáfora.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83181" y="6914190"/>
            <a:ext cx="629119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Pensa nun prato que che guste e escribe a receita.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12295" y="7197544"/>
            <a:ext cx="6064199" cy="2753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96E9D2E8-B23A-9DFD-0449-7C90256D96A6}"/>
              </a:ext>
            </a:extLst>
          </p:cNvPr>
          <p:cNvSpPr txBox="1">
            <a:spLocks/>
          </p:cNvSpPr>
          <p:nvPr/>
        </p:nvSpPr>
        <p:spPr>
          <a:xfrm>
            <a:off x="1232584" y="5563372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miña bondade é inmensa, non se pode medir.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40EB966C-25FD-F874-FB3D-CA8F0754F652}"/>
              </a:ext>
            </a:extLst>
          </p:cNvPr>
          <p:cNvSpPr txBox="1"/>
          <p:nvPr/>
        </p:nvSpPr>
        <p:spPr>
          <a:xfrm>
            <a:off x="910345" y="5561344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B9A227DF-1C0D-B5B1-B027-4D0C9954A984}"/>
              </a:ext>
            </a:extLst>
          </p:cNvPr>
          <p:cNvSpPr txBox="1"/>
          <p:nvPr/>
        </p:nvSpPr>
        <p:spPr>
          <a:xfrm>
            <a:off x="909345" y="512751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1205444" y="5990576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As súas palabras son frechas que me atravesan o corazón.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FA5F3F1F-E016-F38C-63F1-63C85CB7036A}"/>
              </a:ext>
            </a:extLst>
          </p:cNvPr>
          <p:cNvSpPr txBox="1"/>
          <p:nvPr/>
        </p:nvSpPr>
        <p:spPr>
          <a:xfrm>
            <a:off x="910345" y="599182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E3384EC-5537-72F3-2ED1-ADFB6D11203C}"/>
              </a:ext>
            </a:extLst>
          </p:cNvPr>
          <p:cNvSpPr txBox="1">
            <a:spLocks/>
          </p:cNvSpPr>
          <p:nvPr/>
        </p:nvSpPr>
        <p:spPr>
          <a:xfrm>
            <a:off x="1216027" y="5126832"/>
            <a:ext cx="44113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corazón é un reloxo que marca o tempo das nosas vidas.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51356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Copia as formas verbais na caixa correcta segundo corresponda.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56EDA48-5A4F-4BED-8A4A-0D6627CEE1C7}"/>
              </a:ext>
            </a:extLst>
          </p:cNvPr>
          <p:cNvSpPr/>
          <p:nvPr/>
        </p:nvSpPr>
        <p:spPr>
          <a:xfrm>
            <a:off x="890270" y="3135783"/>
            <a:ext cx="1646353" cy="133483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9AA95C-9BB2-382E-3541-D71AC6A6D519}"/>
              </a:ext>
            </a:extLst>
          </p:cNvPr>
          <p:cNvSpPr txBox="1"/>
          <p:nvPr/>
        </p:nvSpPr>
        <p:spPr>
          <a:xfrm>
            <a:off x="1352193" y="3149072"/>
            <a:ext cx="718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i="0" dirty="0">
                <a:solidFill>
                  <a:srgbClr val="34A3D7"/>
                </a:solidFill>
                <a:effectLst/>
                <a:latin typeface="abezeh" panose="00000500000000000000"/>
              </a:rPr>
              <a:t>Pasado</a:t>
            </a:r>
            <a:endParaRPr lang="es-ES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7" name="Tekstvak 14">
            <a:extLst>
              <a:ext uri="{FF2B5EF4-FFF2-40B4-BE49-F238E27FC236}">
                <a16:creationId xmlns:a16="http://schemas.microsoft.com/office/drawing/2014/main" id="{55434523-9812-49F5-4935-7EAD043B46E4}"/>
              </a:ext>
            </a:extLst>
          </p:cNvPr>
          <p:cNvSpPr txBox="1"/>
          <p:nvPr/>
        </p:nvSpPr>
        <p:spPr>
          <a:xfrm>
            <a:off x="957593" y="3312783"/>
            <a:ext cx="1511706" cy="106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A108BC8-3459-2C4C-2B6A-C8F8B09C4AFE}"/>
              </a:ext>
            </a:extLst>
          </p:cNvPr>
          <p:cNvSpPr/>
          <p:nvPr/>
        </p:nvSpPr>
        <p:spPr>
          <a:xfrm>
            <a:off x="2974783" y="3129433"/>
            <a:ext cx="1646353" cy="133483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CCE5487-DBC9-6912-5E62-CE1A44D1099B}"/>
              </a:ext>
            </a:extLst>
          </p:cNvPr>
          <p:cNvSpPr txBox="1"/>
          <p:nvPr/>
        </p:nvSpPr>
        <p:spPr>
          <a:xfrm>
            <a:off x="3409143" y="3134252"/>
            <a:ext cx="839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i="0" dirty="0">
                <a:solidFill>
                  <a:srgbClr val="34A3D7"/>
                </a:solidFill>
                <a:effectLst/>
                <a:latin typeface="abezeh" panose="00000500000000000000"/>
              </a:rPr>
              <a:t>Presente</a:t>
            </a:r>
            <a:endParaRPr lang="es-ES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3" name="Tekstvak 14">
            <a:extLst>
              <a:ext uri="{FF2B5EF4-FFF2-40B4-BE49-F238E27FC236}">
                <a16:creationId xmlns:a16="http://schemas.microsoft.com/office/drawing/2014/main" id="{87A2E4C8-190C-7A32-0A87-0BF30E78E63B}"/>
              </a:ext>
            </a:extLst>
          </p:cNvPr>
          <p:cNvSpPr txBox="1"/>
          <p:nvPr/>
        </p:nvSpPr>
        <p:spPr>
          <a:xfrm>
            <a:off x="3042106" y="3306433"/>
            <a:ext cx="1511706" cy="106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F8031D4F-3839-4FBA-CCBF-414ED4D1C8BA}"/>
              </a:ext>
            </a:extLst>
          </p:cNvPr>
          <p:cNvSpPr/>
          <p:nvPr/>
        </p:nvSpPr>
        <p:spPr>
          <a:xfrm>
            <a:off x="5027738" y="3142218"/>
            <a:ext cx="1646353" cy="133483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DA93C25-1ED5-65FE-EE99-63734C19F549}"/>
              </a:ext>
            </a:extLst>
          </p:cNvPr>
          <p:cNvSpPr txBox="1"/>
          <p:nvPr/>
        </p:nvSpPr>
        <p:spPr>
          <a:xfrm>
            <a:off x="5555566" y="3142218"/>
            <a:ext cx="679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i="0" dirty="0">
                <a:solidFill>
                  <a:srgbClr val="34A3D7"/>
                </a:solidFill>
                <a:effectLst/>
                <a:latin typeface="abezeh" panose="00000500000000000000"/>
              </a:rPr>
              <a:t>Futuro</a:t>
            </a:r>
            <a:endParaRPr lang="es-ES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43" name="Tekstvak 14">
            <a:extLst>
              <a:ext uri="{FF2B5EF4-FFF2-40B4-BE49-F238E27FC236}">
                <a16:creationId xmlns:a16="http://schemas.microsoft.com/office/drawing/2014/main" id="{81FFD2EE-1F89-DA7E-99E3-0CFA7F8D6FE3}"/>
              </a:ext>
            </a:extLst>
          </p:cNvPr>
          <p:cNvSpPr txBox="1"/>
          <p:nvPr/>
        </p:nvSpPr>
        <p:spPr>
          <a:xfrm>
            <a:off x="5095061" y="3319218"/>
            <a:ext cx="1511706" cy="106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Tekstvak 12">
            <a:extLst>
              <a:ext uri="{FF2B5EF4-FFF2-40B4-BE49-F238E27FC236}">
                <a16:creationId xmlns:a16="http://schemas.microsoft.com/office/drawing/2014/main" id="{713A7AAA-0D8E-70EA-7B45-CCD2F6E38F6E}"/>
              </a:ext>
            </a:extLst>
          </p:cNvPr>
          <p:cNvSpPr txBox="1"/>
          <p:nvPr/>
        </p:nvSpPr>
        <p:spPr>
          <a:xfrm>
            <a:off x="885583" y="2665969"/>
            <a:ext cx="5967521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tx1"/>
                </a:solidFill>
                <a:latin typeface="ABeZeh" pitchFamily="2" charset="0"/>
                <a:ea typeface="ABeZeh" pitchFamily="2" charset="0"/>
              </a:rPr>
              <a:t>escribiu     chego     iremos     vai     ordeno     mirarei     fixestes     leu     volverán     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819752FD-E54B-7DA1-B396-C7EE240D1993}"/>
              </a:ext>
            </a:extLst>
          </p:cNvPr>
          <p:cNvSpPr txBox="1">
            <a:spLocks/>
          </p:cNvSpPr>
          <p:nvPr/>
        </p:nvSpPr>
        <p:spPr>
          <a:xfrm>
            <a:off x="1205444" y="6432559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miña nai e mais a túa son as mellores persoas do mundo.</a:t>
            </a:r>
          </a:p>
        </p:txBody>
      </p:sp>
      <p:sp>
        <p:nvSpPr>
          <p:cNvPr id="46" name="Tekstvak 12">
            <a:extLst>
              <a:ext uri="{FF2B5EF4-FFF2-40B4-BE49-F238E27FC236}">
                <a16:creationId xmlns:a16="http://schemas.microsoft.com/office/drawing/2014/main" id="{491057CD-A604-2ABD-9E92-F0F10896E6AC}"/>
              </a:ext>
            </a:extLst>
          </p:cNvPr>
          <p:cNvSpPr txBox="1"/>
          <p:nvPr/>
        </p:nvSpPr>
        <p:spPr>
          <a:xfrm>
            <a:off x="910345" y="6433812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25" name="Imagen 24" descr="Un reloj despertador&#10;&#10;Descripción generada automáticamente">
            <a:extLst>
              <a:ext uri="{FF2B5EF4-FFF2-40B4-BE49-F238E27FC236}">
                <a16:creationId xmlns:a16="http://schemas.microsoft.com/office/drawing/2014/main" id="{0CE3D50F-E512-519B-78BA-A5350F052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20" y="6584747"/>
            <a:ext cx="667693" cy="64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9A39CF-8860-44B4-9D93-A636F0CB7C55}"/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9F3B29-E7A4-449E-9CDA-A83F4440DE90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4df41d69-8cf9-497b-ae8f-b424b063cd22"/>
    <ds:schemaRef ds:uri="http://schemas.openxmlformats.org/package/2006/metadata/core-properties"/>
    <ds:schemaRef ds:uri="f0ce2327-97fb-4dfc-a980-285cacb0ad3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1300</TotalTime>
  <Words>323</Words>
  <Application>Microsoft Office PowerPoint</Application>
  <PresentationFormat>Personalizado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316</cp:revision>
  <dcterms:created xsi:type="dcterms:W3CDTF">2022-09-06T23:28:54Z</dcterms:created>
  <dcterms:modified xsi:type="dcterms:W3CDTF">2024-06-23T14:54:05Z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