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55FF5B-3703-67C8-25D0-1F864AD968C9}" v="49" dt="2024-07-01T10:22:23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51577" autoAdjust="0"/>
  </p:normalViewPr>
  <p:slideViewPr>
    <p:cSldViewPr snapToGrid="0">
      <p:cViewPr>
        <p:scale>
          <a:sx n="125" d="100"/>
          <a:sy n="125" d="100"/>
        </p:scale>
        <p:origin x="1692" y="-29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triz Garriga Ramos" userId="S::beatriz.garriga@snappet.org::e9aec509-8bef-4055-941b-a40c6b7edac9" providerId="AD" clId="Web-{0555FF5B-3703-67C8-25D0-1F864AD968C9}"/>
    <pc:docChg chg="modSld">
      <pc:chgData name="Beatriz Garriga Ramos" userId="S::beatriz.garriga@snappet.org::e9aec509-8bef-4055-941b-a40c6b7edac9" providerId="AD" clId="Web-{0555FF5B-3703-67C8-25D0-1F864AD968C9}" dt="2024-07-01T10:22:23.018" v="45" actId="20577"/>
      <pc:docMkLst>
        <pc:docMk/>
      </pc:docMkLst>
      <pc:sldChg chg="modSp">
        <pc:chgData name="Beatriz Garriga Ramos" userId="S::beatriz.garriga@snappet.org::e9aec509-8bef-4055-941b-a40c6b7edac9" providerId="AD" clId="Web-{0555FF5B-3703-67C8-25D0-1F864AD968C9}" dt="2024-07-01T10:22:23.018" v="45" actId="20577"/>
        <pc:sldMkLst>
          <pc:docMk/>
          <pc:sldMk cId="1122071543" sldId="286"/>
        </pc:sldMkLst>
        <pc:spChg chg="mod">
          <ac:chgData name="Beatriz Garriga Ramos" userId="S::beatriz.garriga@snappet.org::e9aec509-8bef-4055-941b-a40c6b7edac9" providerId="AD" clId="Web-{0555FF5B-3703-67C8-25D0-1F864AD968C9}" dt="2024-07-01T10:22:23.018" v="45" actId="20577"/>
          <ac:spMkLst>
            <pc:docMk/>
            <pc:sldMk cId="1122071543" sldId="286"/>
            <ac:spMk id="21" creationId="{0791C9BA-BD28-430D-951E-88D86B729CEC}"/>
          </ac:spMkLst>
        </pc:spChg>
      </pc:sldChg>
    </pc:docChg>
  </pc:docChgLst>
  <pc:docChgLst>
    <pc:chgData name="Capitular 1" userId="c720a44ffe8cd247" providerId="LiveId" clId="{E6FFD36B-6C6E-4B2B-9A1C-D163EE1EC886}"/>
    <pc:docChg chg="modSld">
      <pc:chgData name="Capitular 1" userId="c720a44ffe8cd247" providerId="LiveId" clId="{E6FFD36B-6C6E-4B2B-9A1C-D163EE1EC886}" dt="2024-06-23T14:58:05.093" v="80" actId="1036"/>
      <pc:docMkLst>
        <pc:docMk/>
      </pc:docMkLst>
      <pc:sldChg chg="addSp modSp mod">
        <pc:chgData name="Capitular 1" userId="c720a44ffe8cd247" providerId="LiveId" clId="{E6FFD36B-6C6E-4B2B-9A1C-D163EE1EC886}" dt="2024-06-23T14:57:13.907" v="51" actId="207"/>
        <pc:sldMkLst>
          <pc:docMk/>
          <pc:sldMk cId="2201682791" sldId="258"/>
        </pc:sldMkLst>
        <pc:spChg chg="mod">
          <ac:chgData name="Capitular 1" userId="c720a44ffe8cd247" providerId="LiveId" clId="{E6FFD36B-6C6E-4B2B-9A1C-D163EE1EC886}" dt="2024-06-23T14:57:13.907" v="51" actId="207"/>
          <ac:spMkLst>
            <pc:docMk/>
            <pc:sldMk cId="2201682791" sldId="258"/>
            <ac:spMk id="52" creationId="{A2A8C9FD-1C82-6B20-C5DA-DCF3943B4392}"/>
          </ac:spMkLst>
        </pc:spChg>
        <pc:spChg chg="mod">
          <ac:chgData name="Capitular 1" userId="c720a44ffe8cd247" providerId="LiveId" clId="{E6FFD36B-6C6E-4B2B-9A1C-D163EE1EC886}" dt="2024-06-23T14:55:49.097" v="33" actId="1035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Capitular 1" userId="c720a44ffe8cd247" providerId="LiveId" clId="{E6FFD36B-6C6E-4B2B-9A1C-D163EE1EC886}" dt="2024-06-23T14:55:51.697" v="36" actId="1036"/>
          <ac:spMkLst>
            <pc:docMk/>
            <pc:sldMk cId="2201682791" sldId="258"/>
            <ac:spMk id="113" creationId="{C6A77E14-1A58-4EEE-A4CA-679CD3E7DCA9}"/>
          </ac:spMkLst>
        </pc:spChg>
        <pc:picChg chg="add mod">
          <ac:chgData name="Capitular 1" userId="c720a44ffe8cd247" providerId="LiveId" clId="{E6FFD36B-6C6E-4B2B-9A1C-D163EE1EC886}" dt="2024-06-23T14:56:13.622" v="44" actId="1076"/>
          <ac:picMkLst>
            <pc:docMk/>
            <pc:sldMk cId="2201682791" sldId="258"/>
            <ac:picMk id="7" creationId="{680B2E45-22DC-6243-4C54-D010219E3850}"/>
          </ac:picMkLst>
        </pc:picChg>
        <pc:picChg chg="add mod">
          <ac:chgData name="Capitular 1" userId="c720a44ffe8cd247" providerId="LiveId" clId="{E6FFD36B-6C6E-4B2B-9A1C-D163EE1EC886}" dt="2024-06-23T14:56:45.466" v="49" actId="1076"/>
          <ac:picMkLst>
            <pc:docMk/>
            <pc:sldMk cId="2201682791" sldId="258"/>
            <ac:picMk id="17" creationId="{5A0274D6-C1DC-983E-E35A-E94E997CBBC1}"/>
          </ac:picMkLst>
        </pc:picChg>
      </pc:sldChg>
      <pc:sldChg chg="addSp modSp mod">
        <pc:chgData name="Capitular 1" userId="c720a44ffe8cd247" providerId="LiveId" clId="{E6FFD36B-6C6E-4B2B-9A1C-D163EE1EC886}" dt="2024-06-23T14:58:05.093" v="80" actId="1036"/>
        <pc:sldMkLst>
          <pc:docMk/>
          <pc:sldMk cId="1122071543" sldId="286"/>
        </pc:sldMkLst>
        <pc:spChg chg="mod">
          <ac:chgData name="Capitular 1" userId="c720a44ffe8cd247" providerId="LiveId" clId="{E6FFD36B-6C6E-4B2B-9A1C-D163EE1EC886}" dt="2024-06-23T14:57:34.458" v="52" actId="20577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Capitular 1" userId="c720a44ffe8cd247" providerId="LiveId" clId="{E6FFD36B-6C6E-4B2B-9A1C-D163EE1EC886}" dt="2024-06-23T14:57:58.732" v="78" actId="1036"/>
          <ac:spMkLst>
            <pc:docMk/>
            <pc:sldMk cId="1122071543" sldId="286"/>
            <ac:spMk id="17" creationId="{6714AD6E-3E2D-0F9A-7163-7926998A87F0}"/>
          </ac:spMkLst>
        </pc:spChg>
        <pc:spChg chg="mod">
          <ac:chgData name="Capitular 1" userId="c720a44ffe8cd247" providerId="LiveId" clId="{E6FFD36B-6C6E-4B2B-9A1C-D163EE1EC886}" dt="2024-06-23T14:58:05.093" v="80" actId="1036"/>
          <ac:spMkLst>
            <pc:docMk/>
            <pc:sldMk cId="1122071543" sldId="286"/>
            <ac:spMk id="21" creationId="{0791C9BA-BD28-430D-951E-88D86B729CEC}"/>
          </ac:spMkLst>
        </pc:spChg>
        <pc:picChg chg="add mod">
          <ac:chgData name="Capitular 1" userId="c720a44ffe8cd247" providerId="LiveId" clId="{E6FFD36B-6C6E-4B2B-9A1C-D163EE1EC886}" dt="2024-06-23T14:57:46.541" v="57" actId="1076"/>
          <ac:picMkLst>
            <pc:docMk/>
            <pc:sldMk cId="1122071543" sldId="286"/>
            <ac:picMk id="19" creationId="{5F1FD0B4-218D-C98C-09B8-4195F5995FD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01/07/2024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6.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6 -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94436" y="184188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6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Completa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as oracións coas palabras do recadro.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226820" y="2319807"/>
            <a:ext cx="516636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sistema inmunolóxico              contaxiosa              vacina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15340" y="2728609"/>
            <a:ext cx="6204864" cy="1028423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A gripe é unha doenza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Debemos ter un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 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forte para axudarnos a non enfermar. 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Este ano a </a:t>
            </a:r>
            <a:r>
              <a:rPr lang="gl-ES" sz="14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André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puxéronlle a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da meninxite.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515835" y="6142387"/>
            <a:ext cx="669502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Une os elementos da comunicación coa súa definición.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520762" y="8583874"/>
            <a:ext cx="6518148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Completa as palabras con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i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ou con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ll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segundo cumpra.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ABB5917-88EF-FB5A-44EB-7D35FA173D60}"/>
              </a:ext>
            </a:extLst>
          </p:cNvPr>
          <p:cNvSpPr txBox="1">
            <a:spLocks/>
          </p:cNvSpPr>
          <p:nvPr/>
        </p:nvSpPr>
        <p:spPr>
          <a:xfrm>
            <a:off x="499609" y="382280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con X as afirmacións verdadeiras sobre a entrevista.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5B694542-2FB3-68C2-049F-8249CD45821B}"/>
              </a:ext>
            </a:extLst>
          </p:cNvPr>
          <p:cNvSpPr txBox="1">
            <a:spLocks/>
          </p:cNvSpPr>
          <p:nvPr/>
        </p:nvSpPr>
        <p:spPr>
          <a:xfrm>
            <a:off x="1151134" y="4779630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 persoa que realiza a entrevista é o entrevistador.</a:t>
            </a:r>
          </a:p>
        </p:txBody>
      </p:sp>
      <p:sp>
        <p:nvSpPr>
          <p:cNvPr id="23" name="Tekstvak 12">
            <a:extLst>
              <a:ext uri="{FF2B5EF4-FFF2-40B4-BE49-F238E27FC236}">
                <a16:creationId xmlns:a16="http://schemas.microsoft.com/office/drawing/2014/main" id="{D2EDEED4-FD02-CAE9-8C3D-D38B0BE23076}"/>
              </a:ext>
            </a:extLst>
          </p:cNvPr>
          <p:cNvSpPr txBox="1"/>
          <p:nvPr/>
        </p:nvSpPr>
        <p:spPr>
          <a:xfrm>
            <a:off x="828895" y="4777602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4" name="Tekstvak 12">
            <a:extLst>
              <a:ext uri="{FF2B5EF4-FFF2-40B4-BE49-F238E27FC236}">
                <a16:creationId xmlns:a16="http://schemas.microsoft.com/office/drawing/2014/main" id="{E7507F31-576B-70BD-63B5-51453D24206F}"/>
              </a:ext>
            </a:extLst>
          </p:cNvPr>
          <p:cNvSpPr txBox="1"/>
          <p:nvPr/>
        </p:nvSpPr>
        <p:spPr>
          <a:xfrm>
            <a:off x="827895" y="434376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6" name="Ondertitel 2">
            <a:extLst>
              <a:ext uri="{FF2B5EF4-FFF2-40B4-BE49-F238E27FC236}">
                <a16:creationId xmlns:a16="http://schemas.microsoft.com/office/drawing/2014/main" id="{332D8C95-421B-E230-325E-C9829A91EBD9}"/>
              </a:ext>
            </a:extLst>
          </p:cNvPr>
          <p:cNvSpPr txBox="1">
            <a:spLocks/>
          </p:cNvSpPr>
          <p:nvPr/>
        </p:nvSpPr>
        <p:spPr>
          <a:xfrm>
            <a:off x="1123994" y="5206834"/>
            <a:ext cx="497068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Para facer unha entrevista debemos improvisar sempre.</a:t>
            </a:r>
          </a:p>
        </p:txBody>
      </p:sp>
      <p:sp>
        <p:nvSpPr>
          <p:cNvPr id="36" name="Tekstvak 12">
            <a:extLst>
              <a:ext uri="{FF2B5EF4-FFF2-40B4-BE49-F238E27FC236}">
                <a16:creationId xmlns:a16="http://schemas.microsoft.com/office/drawing/2014/main" id="{EB979E49-B727-4611-E09B-EC5A0A04B9AE}"/>
              </a:ext>
            </a:extLst>
          </p:cNvPr>
          <p:cNvSpPr txBox="1"/>
          <p:nvPr/>
        </p:nvSpPr>
        <p:spPr>
          <a:xfrm>
            <a:off x="828895" y="5208087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EAF5B0C8-918C-CAC0-680F-7179178C811C}"/>
              </a:ext>
            </a:extLst>
          </p:cNvPr>
          <p:cNvSpPr txBox="1">
            <a:spLocks/>
          </p:cNvSpPr>
          <p:nvPr/>
        </p:nvSpPr>
        <p:spPr>
          <a:xfrm>
            <a:off x="1134576" y="4343090"/>
            <a:ext cx="4770923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Antes de facer unha entrevista, prepara ben as preguntas.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38" name="Ondertitel 2">
            <a:extLst>
              <a:ext uri="{FF2B5EF4-FFF2-40B4-BE49-F238E27FC236}">
                <a16:creationId xmlns:a16="http://schemas.microsoft.com/office/drawing/2014/main" id="{322C5808-F89E-76EA-34E0-7971FA81089D}"/>
              </a:ext>
            </a:extLst>
          </p:cNvPr>
          <p:cNvSpPr txBox="1">
            <a:spLocks/>
          </p:cNvSpPr>
          <p:nvPr/>
        </p:nvSpPr>
        <p:spPr>
          <a:xfrm>
            <a:off x="1123994" y="5656151"/>
            <a:ext cx="497068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 persoa entrevistada é a que fai a entrevista.</a:t>
            </a:r>
          </a:p>
        </p:txBody>
      </p:sp>
      <p:sp>
        <p:nvSpPr>
          <p:cNvPr id="39" name="Tekstvak 12">
            <a:extLst>
              <a:ext uri="{FF2B5EF4-FFF2-40B4-BE49-F238E27FC236}">
                <a16:creationId xmlns:a16="http://schemas.microsoft.com/office/drawing/2014/main" id="{A6B506A8-FAE9-23F2-A615-7394B7F566CC}"/>
              </a:ext>
            </a:extLst>
          </p:cNvPr>
          <p:cNvSpPr txBox="1"/>
          <p:nvPr/>
        </p:nvSpPr>
        <p:spPr>
          <a:xfrm>
            <a:off x="828895" y="5657404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C73F8C32-3DBB-D870-1F6E-B7842773A96A}"/>
              </a:ext>
            </a:extLst>
          </p:cNvPr>
          <p:cNvSpPr/>
          <p:nvPr/>
        </p:nvSpPr>
        <p:spPr>
          <a:xfrm>
            <a:off x="827895" y="6566400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Mensaxe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A6530BBE-C399-1553-B52A-49D304E33327}"/>
              </a:ext>
            </a:extLst>
          </p:cNvPr>
          <p:cNvSpPr/>
          <p:nvPr/>
        </p:nvSpPr>
        <p:spPr>
          <a:xfrm>
            <a:off x="827894" y="6971464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Emisor</a:t>
            </a:r>
          </a:p>
        </p:txBody>
      </p:sp>
      <p:sp>
        <p:nvSpPr>
          <p:cNvPr id="42" name="Afgeronde rechthoek 95">
            <a:extLst>
              <a:ext uri="{FF2B5EF4-FFF2-40B4-BE49-F238E27FC236}">
                <a16:creationId xmlns:a16="http://schemas.microsoft.com/office/drawing/2014/main" id="{99D3D008-300F-DF3E-F1C2-F9B8B5F34D4E}"/>
              </a:ext>
            </a:extLst>
          </p:cNvPr>
          <p:cNvSpPr/>
          <p:nvPr/>
        </p:nvSpPr>
        <p:spPr>
          <a:xfrm>
            <a:off x="827894" y="7366852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Receptor</a:t>
            </a:r>
          </a:p>
        </p:txBody>
      </p:sp>
      <p:sp>
        <p:nvSpPr>
          <p:cNvPr id="43" name="Afgeronde rechthoek 95">
            <a:extLst>
              <a:ext uri="{FF2B5EF4-FFF2-40B4-BE49-F238E27FC236}">
                <a16:creationId xmlns:a16="http://schemas.microsoft.com/office/drawing/2014/main" id="{878AC7D1-455F-B73B-CC6F-B8AC10644166}"/>
              </a:ext>
            </a:extLst>
          </p:cNvPr>
          <p:cNvSpPr/>
          <p:nvPr/>
        </p:nvSpPr>
        <p:spPr>
          <a:xfrm>
            <a:off x="807720" y="7748903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Canle</a:t>
            </a:r>
          </a:p>
        </p:txBody>
      </p:sp>
      <p:sp>
        <p:nvSpPr>
          <p:cNvPr id="45" name="Afgeronde rechthoek 95">
            <a:extLst>
              <a:ext uri="{FF2B5EF4-FFF2-40B4-BE49-F238E27FC236}">
                <a16:creationId xmlns:a16="http://schemas.microsoft.com/office/drawing/2014/main" id="{C5D5013D-1A41-13AE-4B66-F4BEA846E4CE}"/>
              </a:ext>
            </a:extLst>
          </p:cNvPr>
          <p:cNvSpPr/>
          <p:nvPr/>
        </p:nvSpPr>
        <p:spPr>
          <a:xfrm>
            <a:off x="827894" y="8137462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Código</a:t>
            </a:r>
          </a:p>
        </p:txBody>
      </p:sp>
      <p:sp>
        <p:nvSpPr>
          <p:cNvPr id="79" name="Afgeronde rechthoek 95">
            <a:extLst>
              <a:ext uri="{FF2B5EF4-FFF2-40B4-BE49-F238E27FC236}">
                <a16:creationId xmlns:a16="http://schemas.microsoft.com/office/drawing/2014/main" id="{BDEB0DC6-B4D4-D583-AB09-6E466EBCE0CC}"/>
              </a:ext>
            </a:extLst>
          </p:cNvPr>
          <p:cNvSpPr/>
          <p:nvPr/>
        </p:nvSpPr>
        <p:spPr>
          <a:xfrm>
            <a:off x="3418157" y="6566400"/>
            <a:ext cx="3448326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Quen recibe a mensaxe.</a:t>
            </a:r>
          </a:p>
        </p:txBody>
      </p:sp>
      <p:sp>
        <p:nvSpPr>
          <p:cNvPr id="80" name="Afgeronde rechthoek 95">
            <a:extLst>
              <a:ext uri="{FF2B5EF4-FFF2-40B4-BE49-F238E27FC236}">
                <a16:creationId xmlns:a16="http://schemas.microsoft.com/office/drawing/2014/main" id="{DFEA9292-201C-5A77-9B18-8C107A9B60B6}"/>
              </a:ext>
            </a:extLst>
          </p:cNvPr>
          <p:cNvSpPr/>
          <p:nvPr/>
        </p:nvSpPr>
        <p:spPr>
          <a:xfrm>
            <a:off x="3395297" y="6971463"/>
            <a:ext cx="3448326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Medio polo que se transmite a mensaxe.</a:t>
            </a:r>
          </a:p>
        </p:txBody>
      </p:sp>
      <p:sp>
        <p:nvSpPr>
          <p:cNvPr id="81" name="Afgeronde rechthoek 95">
            <a:extLst>
              <a:ext uri="{FF2B5EF4-FFF2-40B4-BE49-F238E27FC236}">
                <a16:creationId xmlns:a16="http://schemas.microsoft.com/office/drawing/2014/main" id="{4E18D094-12CC-6B20-96D4-96BED92D2A7F}"/>
              </a:ext>
            </a:extLst>
          </p:cNvPr>
          <p:cNvSpPr/>
          <p:nvPr/>
        </p:nvSpPr>
        <p:spPr>
          <a:xfrm>
            <a:off x="3418157" y="7366851"/>
            <a:ext cx="3448326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Sistema de signos para comunicarse.</a:t>
            </a:r>
          </a:p>
        </p:txBody>
      </p:sp>
      <p:sp>
        <p:nvSpPr>
          <p:cNvPr id="82" name="Afgeronde rechthoek 95">
            <a:extLst>
              <a:ext uri="{FF2B5EF4-FFF2-40B4-BE49-F238E27FC236}">
                <a16:creationId xmlns:a16="http://schemas.microsoft.com/office/drawing/2014/main" id="{7DAFFAEF-FF23-C6C9-5994-55FC29902AC4}"/>
              </a:ext>
            </a:extLst>
          </p:cNvPr>
          <p:cNvSpPr/>
          <p:nvPr/>
        </p:nvSpPr>
        <p:spPr>
          <a:xfrm>
            <a:off x="3419020" y="7748902"/>
            <a:ext cx="3448326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Información que se transmite.</a:t>
            </a:r>
          </a:p>
        </p:txBody>
      </p:sp>
      <p:sp>
        <p:nvSpPr>
          <p:cNvPr id="83" name="Afgeronde rechthoek 95">
            <a:extLst>
              <a:ext uri="{FF2B5EF4-FFF2-40B4-BE49-F238E27FC236}">
                <a16:creationId xmlns:a16="http://schemas.microsoft.com/office/drawing/2014/main" id="{0E67D745-9F98-6651-A607-67F47FE7269A}"/>
              </a:ext>
            </a:extLst>
          </p:cNvPr>
          <p:cNvSpPr/>
          <p:nvPr/>
        </p:nvSpPr>
        <p:spPr>
          <a:xfrm>
            <a:off x="3400908" y="8142062"/>
            <a:ext cx="3448326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Quen transmite a mensaxe.</a:t>
            </a:r>
          </a:p>
        </p:txBody>
      </p:sp>
      <p:pic>
        <p:nvPicPr>
          <p:cNvPr id="85" name="Imagen 84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F126D4FD-4B81-4849-8B3E-C78F892D6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129" y="8967914"/>
            <a:ext cx="633541" cy="798463"/>
          </a:xfrm>
          <a:prstGeom prst="rect">
            <a:avLst/>
          </a:prstGeom>
        </p:spPr>
      </p:pic>
      <p:sp>
        <p:nvSpPr>
          <p:cNvPr id="87" name="Afgeronde rechthoek 95">
            <a:extLst>
              <a:ext uri="{FF2B5EF4-FFF2-40B4-BE49-F238E27FC236}">
                <a16:creationId xmlns:a16="http://schemas.microsoft.com/office/drawing/2014/main" id="{B1D0529B-BF22-F9E7-3D54-151F859B9254}"/>
              </a:ext>
            </a:extLst>
          </p:cNvPr>
          <p:cNvSpPr/>
          <p:nvPr/>
        </p:nvSpPr>
        <p:spPr>
          <a:xfrm>
            <a:off x="841721" y="9807973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pa__aso</a:t>
            </a:r>
          </a:p>
        </p:txBody>
      </p:sp>
      <p:pic>
        <p:nvPicPr>
          <p:cNvPr id="91" name="Imagen 90" descr="Forma&#10;&#10;Descripción generada automáticamente">
            <a:extLst>
              <a:ext uri="{FF2B5EF4-FFF2-40B4-BE49-F238E27FC236}">
                <a16:creationId xmlns:a16="http://schemas.microsoft.com/office/drawing/2014/main" id="{7642AD15-DCE4-4F06-8F22-0127CBC698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92007" y="9199989"/>
            <a:ext cx="753038" cy="435598"/>
          </a:xfrm>
          <a:prstGeom prst="rect">
            <a:avLst/>
          </a:prstGeom>
        </p:spPr>
      </p:pic>
      <p:sp>
        <p:nvSpPr>
          <p:cNvPr id="92" name="Afgeronde rechthoek 95">
            <a:extLst>
              <a:ext uri="{FF2B5EF4-FFF2-40B4-BE49-F238E27FC236}">
                <a16:creationId xmlns:a16="http://schemas.microsoft.com/office/drawing/2014/main" id="{CCB953E4-ACF4-8B73-32FC-B72D16A46D44}"/>
              </a:ext>
            </a:extLst>
          </p:cNvPr>
          <p:cNvSpPr/>
          <p:nvPr/>
        </p:nvSpPr>
        <p:spPr>
          <a:xfrm>
            <a:off x="2468568" y="9807973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io__ó</a:t>
            </a:r>
          </a:p>
        </p:txBody>
      </p:sp>
      <p:sp>
        <p:nvSpPr>
          <p:cNvPr id="94" name="Afgeronde rechthoek 95">
            <a:extLst>
              <a:ext uri="{FF2B5EF4-FFF2-40B4-BE49-F238E27FC236}">
                <a16:creationId xmlns:a16="http://schemas.microsoft.com/office/drawing/2014/main" id="{5CE47CFD-D942-9073-0B8A-DF8DA1406910}"/>
              </a:ext>
            </a:extLst>
          </p:cNvPr>
          <p:cNvSpPr/>
          <p:nvPr/>
        </p:nvSpPr>
        <p:spPr>
          <a:xfrm>
            <a:off x="4053767" y="9797041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abe__a</a:t>
            </a:r>
          </a:p>
        </p:txBody>
      </p:sp>
      <p:sp>
        <p:nvSpPr>
          <p:cNvPr id="95" name="Afgeronde rechthoek 95">
            <a:extLst>
              <a:ext uri="{FF2B5EF4-FFF2-40B4-BE49-F238E27FC236}">
                <a16:creationId xmlns:a16="http://schemas.microsoft.com/office/drawing/2014/main" id="{2FFB091C-3BDA-6E5F-85EC-30928E5010EB}"/>
              </a:ext>
            </a:extLst>
          </p:cNvPr>
          <p:cNvSpPr/>
          <p:nvPr/>
        </p:nvSpPr>
        <p:spPr>
          <a:xfrm>
            <a:off x="5680930" y="9807973"/>
            <a:ext cx="12523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__ate</a:t>
            </a:r>
          </a:p>
        </p:txBody>
      </p:sp>
      <p:pic>
        <p:nvPicPr>
          <p:cNvPr id="97" name="Imagen 96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9BB270DC-D44A-2842-07E3-7213968D25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43010" y="9068464"/>
            <a:ext cx="1190285" cy="656952"/>
          </a:xfrm>
          <a:prstGeom prst="rect">
            <a:avLst/>
          </a:prstGeom>
        </p:spPr>
      </p:pic>
      <p:pic>
        <p:nvPicPr>
          <p:cNvPr id="99" name="Imagen 98" descr="Icono&#10;&#10;Descripción generada automáticamente">
            <a:extLst>
              <a:ext uri="{FF2B5EF4-FFF2-40B4-BE49-F238E27FC236}">
                <a16:creationId xmlns:a16="http://schemas.microsoft.com/office/drawing/2014/main" id="{E6BCF6C3-E03B-9023-2A3A-27130E7F0D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353" y="8947850"/>
            <a:ext cx="461193" cy="719461"/>
          </a:xfrm>
          <a:prstGeom prst="rect">
            <a:avLst/>
          </a:prstGeom>
        </p:spPr>
      </p:pic>
      <p:pic>
        <p:nvPicPr>
          <p:cNvPr id="7" name="Imagen 6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680B2E45-22DC-6243-4C54-D010219E38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641206" y="2554122"/>
            <a:ext cx="1656123" cy="276516"/>
          </a:xfrm>
          <a:prstGeom prst="rect">
            <a:avLst/>
          </a:prstGeom>
        </p:spPr>
      </p:pic>
      <p:pic>
        <p:nvPicPr>
          <p:cNvPr id="17" name="Imagen 16" descr="Dibujo animado de un personaje con la boca abierta&#10;&#10;Descripción generada automáticamente con confianza media">
            <a:extLst>
              <a:ext uri="{FF2B5EF4-FFF2-40B4-BE49-F238E27FC236}">
                <a16:creationId xmlns:a16="http://schemas.microsoft.com/office/drawing/2014/main" id="{5A0274D6-C1DC-983E-E35A-E94E997CBB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3866" y="4637551"/>
            <a:ext cx="1028572" cy="1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09809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753" y="10195562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– Unidade 6.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6 -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98959" y="4671479"/>
            <a:ext cx="665684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Marca con X as oracións que conteñen unha comparación.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683181" y="6929430"/>
            <a:ext cx="6291191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245" indent="-182245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Escribe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a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túa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autobiografía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,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tendo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en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conta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as 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súas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características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</a:t>
            </a:r>
            <a:endParaRPr lang="es-ES" dirty="0">
              <a:solidFill>
                <a:srgbClr val="000000"/>
              </a:solidFill>
              <a:latin typeface="ABeZeh"/>
              <a:ea typeface="ABeZeh" pitchFamily="2" charset="0"/>
            </a:endParaRPr>
          </a:p>
          <a:p>
            <a:pPr marL="182245" indent="-182245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(2 </a:t>
            </a:r>
            <a:r>
              <a:rPr lang="nl-NL" sz="16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puntos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)</a:t>
            </a:r>
            <a:endParaRPr lang="es-ES" sz="1950">
              <a:latin typeface="ABeZeh"/>
            </a:endParaRPr>
          </a:p>
        </p:txBody>
      </p:sp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812295" y="7357564"/>
            <a:ext cx="6064199" cy="2753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96E9D2E8-B23A-9DFD-0449-7C90256D96A6}"/>
              </a:ext>
            </a:extLst>
          </p:cNvPr>
          <p:cNvSpPr txBox="1">
            <a:spLocks/>
          </p:cNvSpPr>
          <p:nvPr/>
        </p:nvSpPr>
        <p:spPr>
          <a:xfrm>
            <a:off x="1232584" y="5563372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Ten o corazón de xeo.</a:t>
            </a:r>
          </a:p>
        </p:txBody>
      </p:sp>
      <p:sp>
        <p:nvSpPr>
          <p:cNvPr id="30" name="Tekstvak 12">
            <a:extLst>
              <a:ext uri="{FF2B5EF4-FFF2-40B4-BE49-F238E27FC236}">
                <a16:creationId xmlns:a16="http://schemas.microsoft.com/office/drawing/2014/main" id="{40EB966C-25FD-F874-FB3D-CA8F0754F652}"/>
              </a:ext>
            </a:extLst>
          </p:cNvPr>
          <p:cNvSpPr txBox="1"/>
          <p:nvPr/>
        </p:nvSpPr>
        <p:spPr>
          <a:xfrm>
            <a:off x="910345" y="5561344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1" name="Tekstvak 12">
            <a:extLst>
              <a:ext uri="{FF2B5EF4-FFF2-40B4-BE49-F238E27FC236}">
                <a16:creationId xmlns:a16="http://schemas.microsoft.com/office/drawing/2014/main" id="{B9A227DF-1C0D-B5B1-B027-4D0C9954A984}"/>
              </a:ext>
            </a:extLst>
          </p:cNvPr>
          <p:cNvSpPr txBox="1"/>
          <p:nvPr/>
        </p:nvSpPr>
        <p:spPr>
          <a:xfrm>
            <a:off x="909345" y="5127511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C38C8B8C-B1E7-DBF5-D3BC-9F486BC5A7CF}"/>
              </a:ext>
            </a:extLst>
          </p:cNvPr>
          <p:cNvSpPr txBox="1">
            <a:spLocks/>
          </p:cNvSpPr>
          <p:nvPr/>
        </p:nvSpPr>
        <p:spPr>
          <a:xfrm>
            <a:off x="1205444" y="5990576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 seu cabelo é tan negro coma o azabache.</a:t>
            </a:r>
          </a:p>
        </p:txBody>
      </p:sp>
      <p:sp>
        <p:nvSpPr>
          <p:cNvPr id="33" name="Tekstvak 12">
            <a:extLst>
              <a:ext uri="{FF2B5EF4-FFF2-40B4-BE49-F238E27FC236}">
                <a16:creationId xmlns:a16="http://schemas.microsoft.com/office/drawing/2014/main" id="{FA5F3F1F-E016-F38C-63F1-63C85CB7036A}"/>
              </a:ext>
            </a:extLst>
          </p:cNvPr>
          <p:cNvSpPr txBox="1"/>
          <p:nvPr/>
        </p:nvSpPr>
        <p:spPr>
          <a:xfrm>
            <a:off x="910345" y="599182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AE3384EC-5537-72F3-2ED1-ADFB6D11203C}"/>
              </a:ext>
            </a:extLst>
          </p:cNvPr>
          <p:cNvSpPr txBox="1">
            <a:spLocks/>
          </p:cNvSpPr>
          <p:nvPr/>
        </p:nvSpPr>
        <p:spPr>
          <a:xfrm>
            <a:off x="1216027" y="5126832"/>
            <a:ext cx="441139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Ten o corazón frío coma a neve.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9FDCFC2-18B9-76D2-4314-9A1F8F38FE82}"/>
              </a:ext>
            </a:extLst>
          </p:cNvPr>
          <p:cNvSpPr txBox="1">
            <a:spLocks/>
          </p:cNvSpPr>
          <p:nvPr/>
        </p:nvSpPr>
        <p:spPr>
          <a:xfrm>
            <a:off x="577686" y="2014564"/>
            <a:ext cx="651356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tabLst>
                <a:tab pos="2667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Copia os verbos na caixa correcta segundo corresponda. </a:t>
            </a:r>
            <a:b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56EDA48-5A4F-4BED-8A4A-0D6627CEE1C7}"/>
              </a:ext>
            </a:extLst>
          </p:cNvPr>
          <p:cNvSpPr/>
          <p:nvPr/>
        </p:nvSpPr>
        <p:spPr>
          <a:xfrm>
            <a:off x="1568450" y="3173266"/>
            <a:ext cx="1646353" cy="1334830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9AA95C-9BB2-382E-3541-D71AC6A6D519}"/>
              </a:ext>
            </a:extLst>
          </p:cNvPr>
          <p:cNvSpPr txBox="1"/>
          <p:nvPr/>
        </p:nvSpPr>
        <p:spPr>
          <a:xfrm>
            <a:off x="1954173" y="3186555"/>
            <a:ext cx="911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i="0" dirty="0">
                <a:solidFill>
                  <a:srgbClr val="34A3D7"/>
                </a:solidFill>
                <a:effectLst/>
                <a:latin typeface="abezeh" panose="00000500000000000000"/>
              </a:rPr>
              <a:t>Regulares</a:t>
            </a:r>
            <a:endParaRPr lang="es-ES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7" name="Tekstvak 14">
            <a:extLst>
              <a:ext uri="{FF2B5EF4-FFF2-40B4-BE49-F238E27FC236}">
                <a16:creationId xmlns:a16="http://schemas.microsoft.com/office/drawing/2014/main" id="{55434523-9812-49F5-4935-7EAD043B46E4}"/>
              </a:ext>
            </a:extLst>
          </p:cNvPr>
          <p:cNvSpPr txBox="1"/>
          <p:nvPr/>
        </p:nvSpPr>
        <p:spPr>
          <a:xfrm>
            <a:off x="1635773" y="3350266"/>
            <a:ext cx="1511706" cy="1060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F8031D4F-3839-4FBA-CCBF-414ED4D1C8BA}"/>
              </a:ext>
            </a:extLst>
          </p:cNvPr>
          <p:cNvSpPr/>
          <p:nvPr/>
        </p:nvSpPr>
        <p:spPr>
          <a:xfrm>
            <a:off x="4059998" y="3180318"/>
            <a:ext cx="1646353" cy="1334830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5DA93C25-1ED5-65FE-EE99-63734C19F549}"/>
              </a:ext>
            </a:extLst>
          </p:cNvPr>
          <p:cNvSpPr txBox="1"/>
          <p:nvPr/>
        </p:nvSpPr>
        <p:spPr>
          <a:xfrm>
            <a:off x="4420186" y="3180318"/>
            <a:ext cx="987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>
                <a:solidFill>
                  <a:srgbClr val="34A3D7"/>
                </a:solidFill>
                <a:latin typeface="abezeh" panose="00000500000000000000"/>
              </a:rPr>
              <a:t>Irregulares</a:t>
            </a:r>
            <a:endParaRPr lang="es-ES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43" name="Tekstvak 14">
            <a:extLst>
              <a:ext uri="{FF2B5EF4-FFF2-40B4-BE49-F238E27FC236}">
                <a16:creationId xmlns:a16="http://schemas.microsoft.com/office/drawing/2014/main" id="{81FFD2EE-1F89-DA7E-99E3-0CFA7F8D6FE3}"/>
              </a:ext>
            </a:extLst>
          </p:cNvPr>
          <p:cNvSpPr txBox="1"/>
          <p:nvPr/>
        </p:nvSpPr>
        <p:spPr>
          <a:xfrm>
            <a:off x="4127321" y="3357318"/>
            <a:ext cx="1511706" cy="1060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Tekstvak 12">
            <a:extLst>
              <a:ext uri="{FF2B5EF4-FFF2-40B4-BE49-F238E27FC236}">
                <a16:creationId xmlns:a16="http://schemas.microsoft.com/office/drawing/2014/main" id="{713A7AAA-0D8E-70EA-7B45-CCD2F6E38F6E}"/>
              </a:ext>
            </a:extLst>
          </p:cNvPr>
          <p:cNvSpPr txBox="1"/>
          <p:nvPr/>
        </p:nvSpPr>
        <p:spPr>
          <a:xfrm>
            <a:off x="1342055" y="2642798"/>
            <a:ext cx="5004677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l-NL" sz="1400" dirty="0">
                <a:solidFill>
                  <a:schemeClr val="tx1"/>
                </a:solidFill>
                <a:latin typeface="ABeZeh" pitchFamily="2" charset="0"/>
                <a:ea typeface="ABeZeh" pitchFamily="2" charset="0"/>
              </a:rPr>
              <a:t>ir              encerrar              resolver            ventilar            vir            ver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819752FD-E54B-7DA1-B396-C7EE240D1993}"/>
              </a:ext>
            </a:extLst>
          </p:cNvPr>
          <p:cNvSpPr txBox="1">
            <a:spLocks/>
          </p:cNvSpPr>
          <p:nvPr/>
        </p:nvSpPr>
        <p:spPr>
          <a:xfrm>
            <a:off x="1205444" y="6432559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Os seus cabelos son de ouro.</a:t>
            </a:r>
          </a:p>
        </p:txBody>
      </p:sp>
      <p:sp>
        <p:nvSpPr>
          <p:cNvPr id="46" name="Tekstvak 12">
            <a:extLst>
              <a:ext uri="{FF2B5EF4-FFF2-40B4-BE49-F238E27FC236}">
                <a16:creationId xmlns:a16="http://schemas.microsoft.com/office/drawing/2014/main" id="{491057CD-A604-2ABD-9E92-F0F10896E6AC}"/>
              </a:ext>
            </a:extLst>
          </p:cNvPr>
          <p:cNvSpPr txBox="1"/>
          <p:nvPr/>
        </p:nvSpPr>
        <p:spPr>
          <a:xfrm>
            <a:off x="910345" y="6433812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pic>
        <p:nvPicPr>
          <p:cNvPr id="19" name="Imagen 18" descr="Forma, Círculo&#10;&#10;Descripción generada automáticamente">
            <a:extLst>
              <a:ext uri="{FF2B5EF4-FFF2-40B4-BE49-F238E27FC236}">
                <a16:creationId xmlns:a16="http://schemas.microsoft.com/office/drawing/2014/main" id="{5F1FD0B4-218D-C98C-09B8-4195F5995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240" y="5431209"/>
            <a:ext cx="1176362" cy="88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te a new document." ma:contentTypeScope="" ma:versionID="cf2150dc3156650d286bad8f84a4cdc4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7332885f11a6a7e927f4340eb5c0a7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8F4123-ACD8-49E2-8FDD-3523640FAF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1326</TotalTime>
  <Words>320</Words>
  <Application>Microsoft Office PowerPoint</Application>
  <PresentationFormat>Personalizado</PresentationFormat>
  <Paragraphs>56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328</cp:revision>
  <dcterms:created xsi:type="dcterms:W3CDTF">2022-09-06T23:28:54Z</dcterms:created>
  <dcterms:modified xsi:type="dcterms:W3CDTF">2024-07-01T10:22:27Z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