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598323-8C7B-4403-A7B3-737C172AEDD8}" v="15" dt="2024-06-22T17:01:10.367"/>
    <p1510:client id="{FB934022-11FB-4154-A6D6-A2E5F07B39CD}" v="3" dt="2024-06-23T15:02:45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51577" autoAdjust="0"/>
  </p:normalViewPr>
  <p:slideViewPr>
    <p:cSldViewPr snapToGrid="0">
      <p:cViewPr>
        <p:scale>
          <a:sx n="125" d="100"/>
          <a:sy n="125" d="100"/>
        </p:scale>
        <p:origin x="1692" y="-12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FB934022-11FB-4154-A6D6-A2E5F07B39CD}"/>
    <pc:docChg chg="custSel modSld">
      <pc:chgData name="Capitular 1" userId="c720a44ffe8cd247" providerId="LiveId" clId="{FB934022-11FB-4154-A6D6-A2E5F07B39CD}" dt="2024-06-23T15:02:59.408" v="25" actId="1076"/>
      <pc:docMkLst>
        <pc:docMk/>
      </pc:docMkLst>
      <pc:sldChg chg="addSp delSp modSp mod">
        <pc:chgData name="Capitular 1" userId="c720a44ffe8cd247" providerId="LiveId" clId="{FB934022-11FB-4154-A6D6-A2E5F07B39CD}" dt="2024-06-23T15:01:38.576" v="19" actId="1076"/>
        <pc:sldMkLst>
          <pc:docMk/>
          <pc:sldMk cId="2201682791" sldId="258"/>
        </pc:sldMkLst>
        <pc:spChg chg="mod">
          <ac:chgData name="Capitular 1" userId="c720a44ffe8cd247" providerId="LiveId" clId="{FB934022-11FB-4154-A6D6-A2E5F07B39CD}" dt="2024-06-23T15:00:00.135" v="8" actId="1076"/>
          <ac:spMkLst>
            <pc:docMk/>
            <pc:sldMk cId="2201682791" sldId="258"/>
            <ac:spMk id="23" creationId="{3BF2D9A7-A20E-7DB7-A57F-66EF22B0EFC9}"/>
          </ac:spMkLst>
        </pc:spChg>
        <pc:spChg chg="mod">
          <ac:chgData name="Capitular 1" userId="c720a44ffe8cd247" providerId="LiveId" clId="{FB934022-11FB-4154-A6D6-A2E5F07B39CD}" dt="2024-06-23T15:00:02.497" v="9" actId="1076"/>
          <ac:spMkLst>
            <pc:docMk/>
            <pc:sldMk cId="2201682791" sldId="258"/>
            <ac:spMk id="24" creationId="{4EE00DD2-6EAE-7E8E-A25E-4DFF9E35B8B5}"/>
          </ac:spMkLst>
        </pc:spChg>
        <pc:picChg chg="del">
          <ac:chgData name="Capitular 1" userId="c720a44ffe8cd247" providerId="LiveId" clId="{FB934022-11FB-4154-A6D6-A2E5F07B39CD}" dt="2024-06-23T15:00:47.408" v="12" actId="478"/>
          <ac:picMkLst>
            <pc:docMk/>
            <pc:sldMk cId="2201682791" sldId="258"/>
            <ac:picMk id="7" creationId="{CED127B0-540C-18FD-73B0-2314C9534A32}"/>
          </ac:picMkLst>
        </pc:picChg>
        <pc:picChg chg="add mod">
          <ac:chgData name="Capitular 1" userId="c720a44ffe8cd247" providerId="LiveId" clId="{FB934022-11FB-4154-A6D6-A2E5F07B39CD}" dt="2024-06-23T15:00:43.535" v="11" actId="1076"/>
          <ac:picMkLst>
            <pc:docMk/>
            <pc:sldMk cId="2201682791" sldId="258"/>
            <ac:picMk id="17" creationId="{B4A9C2BC-49CC-518A-6A39-DDA36AAD9A06}"/>
          </ac:picMkLst>
        </pc:picChg>
        <pc:picChg chg="add mod">
          <ac:chgData name="Capitular 1" userId="c720a44ffe8cd247" providerId="LiveId" clId="{FB934022-11FB-4154-A6D6-A2E5F07B39CD}" dt="2024-06-23T15:01:38.576" v="19" actId="1076"/>
          <ac:picMkLst>
            <pc:docMk/>
            <pc:sldMk cId="2201682791" sldId="258"/>
            <ac:picMk id="27" creationId="{A07EAF14-C817-6DD6-B3D8-A50C7FD08B33}"/>
          </ac:picMkLst>
        </pc:picChg>
      </pc:sldChg>
      <pc:sldChg chg="addSp modSp mod">
        <pc:chgData name="Capitular 1" userId="c720a44ffe8cd247" providerId="LiveId" clId="{FB934022-11FB-4154-A6D6-A2E5F07B39CD}" dt="2024-06-23T15:02:59.408" v="25" actId="1076"/>
        <pc:sldMkLst>
          <pc:docMk/>
          <pc:sldMk cId="1122071543" sldId="286"/>
        </pc:sldMkLst>
        <pc:spChg chg="mod">
          <ac:chgData name="Capitular 1" userId="c720a44ffe8cd247" providerId="LiveId" clId="{FB934022-11FB-4154-A6D6-A2E5F07B39CD}" dt="2024-06-23T15:02:19.937" v="20" actId="20577"/>
          <ac:spMkLst>
            <pc:docMk/>
            <pc:sldMk cId="1122071543" sldId="286"/>
            <ac:spMk id="20" creationId="{A0142B13-B40F-DCE8-0FAE-C830321726B3}"/>
          </ac:spMkLst>
        </pc:spChg>
        <pc:picChg chg="add mod">
          <ac:chgData name="Capitular 1" userId="c720a44ffe8cd247" providerId="LiveId" clId="{FB934022-11FB-4154-A6D6-A2E5F07B39CD}" dt="2024-06-23T15:02:59.408" v="25" actId="1076"/>
          <ac:picMkLst>
            <pc:docMk/>
            <pc:sldMk cId="1122071543" sldId="286"/>
            <ac:picMk id="21" creationId="{4DED498A-3E99-0A2C-D5B8-529FBB5E41C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7.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7 -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94436" y="184188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6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Completa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as oracións coas palabras do recadro.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803424" y="2314165"/>
            <a:ext cx="4087393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caixa negra              cabina                pista de aterraxe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722624" y="2729412"/>
            <a:ext cx="6139710" cy="1028423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Na </a:t>
            </a:r>
            <a:r>
              <a:rPr kumimoji="0" lang="gl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BeZeh" panose="00000500000000000000" pitchFamily="2" charset="0"/>
                <a:ea typeface="ABeZeh" panose="00000500000000000000" pitchFamily="2" charset="0"/>
                <a:cs typeface="+mn-cs"/>
              </a:rPr>
              <a:t>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do avión é onde están os pilotos.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Houbo un accidente e rexistrouse a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 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para obter información.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O avión tivo que aterrar noutro sitio, pois a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estaba en obras.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510899" y="7929855"/>
            <a:ext cx="6489790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as seguintes oracións coas palabras correctas.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ABB5917-88EF-FB5A-44EB-7D35FA173D60}"/>
              </a:ext>
            </a:extLst>
          </p:cNvPr>
          <p:cNvSpPr txBox="1">
            <a:spLocks/>
          </p:cNvSpPr>
          <p:nvPr/>
        </p:nvSpPr>
        <p:spPr>
          <a:xfrm>
            <a:off x="458469" y="391638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Volve escribir as oracións cambiando o termo coloquial por un formal.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49" name="Afgeronde rechthoek 95">
            <a:extLst>
              <a:ext uri="{FF2B5EF4-FFF2-40B4-BE49-F238E27FC236}">
                <a16:creationId xmlns:a16="http://schemas.microsoft.com/office/drawing/2014/main" id="{FD7FC552-99DD-1170-D520-E4577C296E0B}"/>
              </a:ext>
            </a:extLst>
          </p:cNvPr>
          <p:cNvSpPr/>
          <p:nvPr/>
        </p:nvSpPr>
        <p:spPr>
          <a:xfrm>
            <a:off x="781169" y="8676940"/>
            <a:ext cx="5501640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Ti es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nova ca min, verdade?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33" name="Afgeronde rechthoek 95">
            <a:extLst>
              <a:ext uri="{FF2B5EF4-FFF2-40B4-BE49-F238E27FC236}">
                <a16:creationId xmlns:a16="http://schemas.microsoft.com/office/drawing/2014/main" id="{464CEC3B-D3FF-94A4-A5DD-95D34E2B8F04}"/>
              </a:ext>
            </a:extLst>
          </p:cNvPr>
          <p:cNvSpPr/>
          <p:nvPr/>
        </p:nvSpPr>
        <p:spPr>
          <a:xfrm>
            <a:off x="807720" y="9030344"/>
            <a:ext cx="5501640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Pon no cartel que os cans non poden pasar, deben agardar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7510AEA9-F7D0-1866-2479-3552DA8BF652}"/>
              </a:ext>
            </a:extLst>
          </p:cNvPr>
          <p:cNvSpPr/>
          <p:nvPr/>
        </p:nvSpPr>
        <p:spPr>
          <a:xfrm>
            <a:off x="807721" y="9372469"/>
            <a:ext cx="541174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Alexandre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dixo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que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  <a:ea typeface="ABeZeh" panose="00000500000000000000" pitchFamily="2" charset="0"/>
              </a:rPr>
              <a:t> 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el o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gañador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, pero non era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certo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35" name="Afgeronde rechthoek 95">
            <a:extLst>
              <a:ext uri="{FF2B5EF4-FFF2-40B4-BE49-F238E27FC236}">
                <a16:creationId xmlns:a16="http://schemas.microsoft.com/office/drawing/2014/main" id="{B80F0F58-43EB-024F-34D0-C61F89D87486}"/>
              </a:ext>
            </a:extLst>
          </p:cNvPr>
          <p:cNvSpPr/>
          <p:nvPr/>
        </p:nvSpPr>
        <p:spPr>
          <a:xfrm>
            <a:off x="807720" y="9732260"/>
            <a:ext cx="544793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Eu quería continuar o camiño,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 __________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el estaba demasiado canso.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67F99372-5E4B-1DD0-28E3-BD15F75FBB29}"/>
              </a:ext>
            </a:extLst>
          </p:cNvPr>
          <p:cNvSpPr/>
          <p:nvPr/>
        </p:nvSpPr>
        <p:spPr>
          <a:xfrm>
            <a:off x="752184" y="4507965"/>
            <a:ext cx="4593341" cy="27110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Hoxe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temos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que</a:t>
            </a:r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 </a:t>
            </a:r>
            <a:r>
              <a:rPr lang="es-ES" sz="1400" b="1" dirty="0">
                <a:solidFill>
                  <a:srgbClr val="009ED0"/>
                </a:solidFill>
                <a:latin typeface="ABeZeh" panose="00000500000000000000"/>
              </a:rPr>
              <a:t>chapar</a:t>
            </a:r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moito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para aprobar o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exame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19" name="Tekstvak 12">
            <a:extLst>
              <a:ext uri="{FF2B5EF4-FFF2-40B4-BE49-F238E27FC236}">
                <a16:creationId xmlns:a16="http://schemas.microsoft.com/office/drawing/2014/main" id="{C3186CD9-C8AF-297A-DA0D-6213F985EAAE}"/>
              </a:ext>
            </a:extLst>
          </p:cNvPr>
          <p:cNvSpPr txBox="1"/>
          <p:nvPr/>
        </p:nvSpPr>
        <p:spPr>
          <a:xfrm>
            <a:off x="1499229" y="8275359"/>
            <a:ext cx="4087393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fora/fóra              mais/máis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BEE00C3-DF68-1A61-FA54-A83D20CF85D0}"/>
              </a:ext>
            </a:extLst>
          </p:cNvPr>
          <p:cNvSpPr txBox="1"/>
          <p:nvPr/>
        </p:nvSpPr>
        <p:spPr>
          <a:xfrm>
            <a:off x="813386" y="4727907"/>
            <a:ext cx="6030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</a:t>
            </a:r>
            <a:endParaRPr lang="es-ES" sz="1400" dirty="0"/>
          </a:p>
        </p:txBody>
      </p:sp>
      <p:sp>
        <p:nvSpPr>
          <p:cNvPr id="10" name="Afgeronde rechthoek 95">
            <a:extLst>
              <a:ext uri="{FF2B5EF4-FFF2-40B4-BE49-F238E27FC236}">
                <a16:creationId xmlns:a16="http://schemas.microsoft.com/office/drawing/2014/main" id="{70E86F84-2743-576F-25BD-4F46D21899D6}"/>
              </a:ext>
            </a:extLst>
          </p:cNvPr>
          <p:cNvSpPr/>
          <p:nvPr/>
        </p:nvSpPr>
        <p:spPr>
          <a:xfrm>
            <a:off x="744564" y="5292825"/>
            <a:ext cx="4593341" cy="27110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Saudoume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e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pareceume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un </a:t>
            </a:r>
            <a:r>
              <a:rPr lang="es-ES" sz="1400" b="1" dirty="0">
                <a:solidFill>
                  <a:srgbClr val="009ED0"/>
                </a:solidFill>
                <a:latin typeface="ABeZeh" panose="00000500000000000000"/>
              </a:rPr>
              <a:t>tío</a:t>
            </a:r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 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simpático</a:t>
            </a:r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.</a:t>
            </a:r>
            <a:endParaRPr lang="nl-NL" sz="1400" dirty="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7A7A0C0-36AE-B1F7-4EB1-BD2F0FA1B40E}"/>
              </a:ext>
            </a:extLst>
          </p:cNvPr>
          <p:cNvSpPr txBox="1"/>
          <p:nvPr/>
        </p:nvSpPr>
        <p:spPr>
          <a:xfrm>
            <a:off x="777360" y="5558324"/>
            <a:ext cx="6030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</a:t>
            </a:r>
            <a:endParaRPr lang="es-ES" sz="1400" dirty="0"/>
          </a:p>
        </p:txBody>
      </p:sp>
      <p:sp>
        <p:nvSpPr>
          <p:cNvPr id="21" name="Afgeronde rechthoek 95">
            <a:extLst>
              <a:ext uri="{FF2B5EF4-FFF2-40B4-BE49-F238E27FC236}">
                <a16:creationId xmlns:a16="http://schemas.microsoft.com/office/drawing/2014/main" id="{6C2840F5-96E2-2510-134B-F0D10E817B3C}"/>
              </a:ext>
            </a:extLst>
          </p:cNvPr>
          <p:cNvSpPr/>
          <p:nvPr/>
        </p:nvSpPr>
        <p:spPr>
          <a:xfrm>
            <a:off x="721704" y="6167558"/>
            <a:ext cx="5785776" cy="27110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Ten que levar o bote de </a:t>
            </a:r>
            <a:r>
              <a:rPr lang="es-ES" sz="1400" b="1" dirty="0">
                <a:solidFill>
                  <a:srgbClr val="009ED0"/>
                </a:solidFill>
                <a:latin typeface="ABeZeh" panose="00000500000000000000"/>
              </a:rPr>
              <a:t>mexo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, para que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lle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fagan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unha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análise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7DA2657-CF32-8085-B0D9-F0647C7ABCB9}"/>
              </a:ext>
            </a:extLst>
          </p:cNvPr>
          <p:cNvSpPr txBox="1"/>
          <p:nvPr/>
        </p:nvSpPr>
        <p:spPr>
          <a:xfrm>
            <a:off x="796905" y="6442846"/>
            <a:ext cx="6030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</a:t>
            </a:r>
            <a:endParaRPr lang="es-ES" sz="1400" dirty="0"/>
          </a:p>
        </p:txBody>
      </p:sp>
      <p:sp>
        <p:nvSpPr>
          <p:cNvPr id="23" name="Afgeronde rechthoek 95">
            <a:extLst>
              <a:ext uri="{FF2B5EF4-FFF2-40B4-BE49-F238E27FC236}">
                <a16:creationId xmlns:a16="http://schemas.microsoft.com/office/drawing/2014/main" id="{3BF2D9A7-A20E-7DB7-A57F-66EF22B0EFC9}"/>
              </a:ext>
            </a:extLst>
          </p:cNvPr>
          <p:cNvSpPr/>
          <p:nvPr/>
        </p:nvSpPr>
        <p:spPr>
          <a:xfrm>
            <a:off x="760033" y="7053221"/>
            <a:ext cx="5785776" cy="27110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Non te </a:t>
            </a:r>
            <a:r>
              <a:rPr lang="es-ES" sz="1400" b="1" dirty="0">
                <a:solidFill>
                  <a:srgbClr val="009ED0"/>
                </a:solidFill>
                <a:latin typeface="ABeZeh" panose="00000500000000000000"/>
              </a:rPr>
              <a:t>piques</a:t>
            </a:r>
            <a:r>
              <a:rPr lang="es-ES" sz="1400" b="1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tanto, Antón, que che digo as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cousas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de broma!</a:t>
            </a:r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EE00DD2-6EAE-7E8E-A25E-4DFF9E35B8B5}"/>
              </a:ext>
            </a:extLst>
          </p:cNvPr>
          <p:cNvSpPr txBox="1"/>
          <p:nvPr/>
        </p:nvSpPr>
        <p:spPr>
          <a:xfrm>
            <a:off x="813386" y="7374180"/>
            <a:ext cx="6030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</a:t>
            </a:r>
            <a:endParaRPr lang="es-ES" sz="1400" dirty="0"/>
          </a:p>
        </p:txBody>
      </p:sp>
      <p:pic>
        <p:nvPicPr>
          <p:cNvPr id="17" name="Imagen 16" descr="Dibujo de un cuchillo&#10;&#10;Descripción generada automáticamente con confianza baja">
            <a:extLst>
              <a:ext uri="{FF2B5EF4-FFF2-40B4-BE49-F238E27FC236}">
                <a16:creationId xmlns:a16="http://schemas.microsoft.com/office/drawing/2014/main" id="{B4A9C2BC-49CC-518A-6A39-DDA36AAD9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748" y="2161064"/>
            <a:ext cx="1461890" cy="886589"/>
          </a:xfrm>
          <a:prstGeom prst="rect">
            <a:avLst/>
          </a:prstGeom>
        </p:spPr>
      </p:pic>
      <p:pic>
        <p:nvPicPr>
          <p:cNvPr id="27" name="Imagen 26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A07EAF14-C817-6DD6-B3D8-A50C7FD08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825" y="6325982"/>
            <a:ext cx="875212" cy="148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09809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753" y="10195562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6º curso – Unidade 7.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7 -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76098" y="3803734"/>
            <a:ext cx="677720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con X as oracións que empregan o recurso da metonimia.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819341" y="6434391"/>
            <a:ext cx="6030253" cy="3430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9FDCFC2-18B9-76D2-4314-9A1F8F38FE82}"/>
              </a:ext>
            </a:extLst>
          </p:cNvPr>
          <p:cNvSpPr txBox="1">
            <a:spLocks/>
          </p:cNvSpPr>
          <p:nvPr/>
        </p:nvSpPr>
        <p:spPr>
          <a:xfrm>
            <a:off x="577686" y="2014564"/>
            <a:ext cx="651356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tabLst>
                <a:tab pos="2667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Subliña os grupos nominais das seguintes oracións.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938BCB1-3F99-C85B-BC55-ABD00AFD3889}"/>
              </a:ext>
            </a:extLst>
          </p:cNvPr>
          <p:cNvSpPr txBox="1"/>
          <p:nvPr/>
        </p:nvSpPr>
        <p:spPr>
          <a:xfrm>
            <a:off x="782906" y="2375253"/>
            <a:ext cx="5020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rgbClr val="009ED0"/>
                </a:solidFill>
              </a:rPr>
              <a:t>As vosas mochilas están moi novas.</a:t>
            </a:r>
            <a:endParaRPr lang="es-ES" sz="1400" dirty="0">
              <a:solidFill>
                <a:srgbClr val="009ED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3AFF9D-0C3A-5482-5E01-1AD4D93C7867}"/>
              </a:ext>
            </a:extLst>
          </p:cNvPr>
          <p:cNvSpPr txBox="1"/>
          <p:nvPr/>
        </p:nvSpPr>
        <p:spPr>
          <a:xfrm>
            <a:off x="782906" y="2712812"/>
            <a:ext cx="4611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rgbClr val="009ED0"/>
                </a:solidFill>
              </a:rPr>
              <a:t>Amalia e mais o seu irmán van de vacacións a Asturias.</a:t>
            </a:r>
            <a:endParaRPr lang="es-ES" sz="1400" dirty="0">
              <a:solidFill>
                <a:srgbClr val="009ED0"/>
              </a:solidFill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F01A841C-E4BE-609E-5D72-93F54D8E2898}"/>
              </a:ext>
            </a:extLst>
          </p:cNvPr>
          <p:cNvSpPr/>
          <p:nvPr/>
        </p:nvSpPr>
        <p:spPr>
          <a:xfrm>
            <a:off x="889809" y="4248221"/>
            <a:ext cx="265790" cy="264646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35332697-2EB9-FB6F-3A54-AF54FD85AE7A}"/>
              </a:ext>
            </a:extLst>
          </p:cNvPr>
          <p:cNvSpPr/>
          <p:nvPr/>
        </p:nvSpPr>
        <p:spPr>
          <a:xfrm>
            <a:off x="1268241" y="4229654"/>
            <a:ext cx="5246859" cy="2910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Na sala principal do museo que visitamos hai un espectacular Dalí.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73E12481-6B7B-86D3-7973-5375A609C090}"/>
              </a:ext>
            </a:extLst>
          </p:cNvPr>
          <p:cNvSpPr/>
          <p:nvPr/>
        </p:nvSpPr>
        <p:spPr>
          <a:xfrm>
            <a:off x="889095" y="5023027"/>
            <a:ext cx="265790" cy="264646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35" name="Afgeronde rechthoek 95">
            <a:extLst>
              <a:ext uri="{FF2B5EF4-FFF2-40B4-BE49-F238E27FC236}">
                <a16:creationId xmlns:a16="http://schemas.microsoft.com/office/drawing/2014/main" id="{F4461BD7-9BCB-2CD7-85C1-2DA80EF4F0FE}"/>
              </a:ext>
            </a:extLst>
          </p:cNvPr>
          <p:cNvSpPr/>
          <p:nvPr/>
        </p:nvSpPr>
        <p:spPr>
          <a:xfrm>
            <a:off x="1248477" y="5004460"/>
            <a:ext cx="5246859" cy="2910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Non bebas toda a auga, que podemos ter sede máis tarde.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616C9376-DD49-4D26-3F1E-2C740514DD0A}"/>
              </a:ext>
            </a:extLst>
          </p:cNvPr>
          <p:cNvSpPr/>
          <p:nvPr/>
        </p:nvSpPr>
        <p:spPr>
          <a:xfrm>
            <a:off x="1268241" y="4626398"/>
            <a:ext cx="5246859" cy="2910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Marie Curie foi una científica pioneira na súa época.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13BE20EF-CB46-A480-8F60-F136FFDB7175}"/>
              </a:ext>
            </a:extLst>
          </p:cNvPr>
          <p:cNvSpPr/>
          <p:nvPr/>
        </p:nvSpPr>
        <p:spPr>
          <a:xfrm>
            <a:off x="889809" y="4630319"/>
            <a:ext cx="265790" cy="264646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B39086-E23F-9F2B-EB59-41732A40C912}"/>
              </a:ext>
            </a:extLst>
          </p:cNvPr>
          <p:cNvSpPr txBox="1"/>
          <p:nvPr/>
        </p:nvSpPr>
        <p:spPr>
          <a:xfrm>
            <a:off x="782906" y="3022953"/>
            <a:ext cx="5020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rgbClr val="009ED0"/>
                </a:solidFill>
              </a:rPr>
              <a:t>Foron no mesmo autobús eles e nós.</a:t>
            </a:r>
            <a:endParaRPr lang="es-ES" sz="1400" dirty="0">
              <a:solidFill>
                <a:srgbClr val="009ED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DDE13E-7365-4B88-332B-67D5A703DF76}"/>
              </a:ext>
            </a:extLst>
          </p:cNvPr>
          <p:cNvSpPr txBox="1"/>
          <p:nvPr/>
        </p:nvSpPr>
        <p:spPr>
          <a:xfrm>
            <a:off x="782906" y="3360512"/>
            <a:ext cx="4611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rgbClr val="009ED0"/>
                </a:solidFill>
              </a:rPr>
              <a:t>Os cans e os gatos son animais domésticos.</a:t>
            </a:r>
            <a:endParaRPr lang="es-ES" sz="1400" dirty="0">
              <a:solidFill>
                <a:srgbClr val="009ED0"/>
              </a:solidFill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C38B1B1E-CE83-898D-2327-A39DE73A2E6C}"/>
              </a:ext>
            </a:extLst>
          </p:cNvPr>
          <p:cNvSpPr/>
          <p:nvPr/>
        </p:nvSpPr>
        <p:spPr>
          <a:xfrm>
            <a:off x="896715" y="5396407"/>
            <a:ext cx="265790" cy="264646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20" name="Afgeronde rechthoek 95">
            <a:extLst>
              <a:ext uri="{FF2B5EF4-FFF2-40B4-BE49-F238E27FC236}">
                <a16:creationId xmlns:a16="http://schemas.microsoft.com/office/drawing/2014/main" id="{A0142B13-B40F-DCE8-0FAE-C830321726B3}"/>
              </a:ext>
            </a:extLst>
          </p:cNvPr>
          <p:cNvSpPr/>
          <p:nvPr/>
        </p:nvSpPr>
        <p:spPr>
          <a:xfrm>
            <a:off x="1256097" y="5377840"/>
            <a:ext cx="5246859" cy="2910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Tiñan tanta sede que beberon a garrafa de auga.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25" name="Ondertitel 2">
            <a:extLst>
              <a:ext uri="{FF2B5EF4-FFF2-40B4-BE49-F238E27FC236}">
                <a16:creationId xmlns:a16="http://schemas.microsoft.com/office/drawing/2014/main" id="{37C612E7-32E5-F56A-66EC-741A244C5B14}"/>
              </a:ext>
            </a:extLst>
          </p:cNvPr>
          <p:cNvSpPr txBox="1">
            <a:spLocks/>
          </p:cNvSpPr>
          <p:nvPr/>
        </p:nvSpPr>
        <p:spPr>
          <a:xfrm>
            <a:off x="576098" y="5876936"/>
            <a:ext cx="621005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Pensa nun tema que che interese e redacta un texto argumentativo sobre el.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4DED498A-3E99-0A2C-D5B8-529FBB5E4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520" y="5870795"/>
            <a:ext cx="1035155" cy="71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8554D2-B49D-4A21-9FC8-A68105D95365}"/>
</file>

<file path=customXml/itemProps3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1328</TotalTime>
  <Words>369</Words>
  <Application>Microsoft Office PowerPoint</Application>
  <PresentationFormat>Personalizado</PresentationFormat>
  <Paragraphs>41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312</cp:revision>
  <dcterms:created xsi:type="dcterms:W3CDTF">2022-09-06T23:28:54Z</dcterms:created>
  <dcterms:modified xsi:type="dcterms:W3CDTF">2024-06-23T15:03:10Z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