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CE3ED9-1597-1A01-9382-A116FB04DDA6}" v="2" dt="2024-07-01T10:36:07.7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40" autoAdjust="0"/>
    <p:restoredTop sz="51577" autoAdjust="0"/>
  </p:normalViewPr>
  <p:slideViewPr>
    <p:cSldViewPr snapToGrid="0">
      <p:cViewPr>
        <p:scale>
          <a:sx n="125" d="100"/>
          <a:sy n="125" d="100"/>
        </p:scale>
        <p:origin x="2424" y="-37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pitular 1" userId="c720a44ffe8cd247" providerId="LiveId" clId="{08253EFB-BAD5-4C8A-A98A-97E907049842}"/>
    <pc:docChg chg="custSel modSld">
      <pc:chgData name="Capitular 1" userId="c720a44ffe8cd247" providerId="LiveId" clId="{08253EFB-BAD5-4C8A-A98A-97E907049842}" dt="2024-06-23T15:07:04.307" v="59" actId="1036"/>
      <pc:docMkLst>
        <pc:docMk/>
      </pc:docMkLst>
      <pc:sldChg chg="addSp modSp mod">
        <pc:chgData name="Capitular 1" userId="c720a44ffe8cd247" providerId="LiveId" clId="{08253EFB-BAD5-4C8A-A98A-97E907049842}" dt="2024-06-23T15:05:18.988" v="43" actId="1076"/>
        <pc:sldMkLst>
          <pc:docMk/>
          <pc:sldMk cId="2201682791" sldId="258"/>
        </pc:sldMkLst>
        <pc:spChg chg="mod">
          <ac:chgData name="Capitular 1" userId="c720a44ffe8cd247" providerId="LiveId" clId="{08253EFB-BAD5-4C8A-A98A-97E907049842}" dt="2024-06-23T15:04:09.700" v="34" actId="14100"/>
          <ac:spMkLst>
            <pc:docMk/>
            <pc:sldMk cId="2201682791" sldId="258"/>
            <ac:spMk id="70" creationId="{8C761828-EDFC-4C7E-A288-2CA8D802D31D}"/>
          </ac:spMkLst>
        </pc:spChg>
        <pc:spChg chg="mod">
          <ac:chgData name="Capitular 1" userId="c720a44ffe8cd247" providerId="LiveId" clId="{08253EFB-BAD5-4C8A-A98A-97E907049842}" dt="2024-06-23T15:04:22.718" v="35" actId="1076"/>
          <ac:spMkLst>
            <pc:docMk/>
            <pc:sldMk cId="2201682791" sldId="258"/>
            <ac:spMk id="113" creationId="{C6A77E14-1A58-4EEE-A4CA-679CD3E7DCA9}"/>
          </ac:spMkLst>
        </pc:spChg>
        <pc:picChg chg="add mod">
          <ac:chgData name="Capitular 1" userId="c720a44ffe8cd247" providerId="LiveId" clId="{08253EFB-BAD5-4C8A-A98A-97E907049842}" dt="2024-06-23T15:05:18.988" v="43" actId="1076"/>
          <ac:picMkLst>
            <pc:docMk/>
            <pc:sldMk cId="2201682791" sldId="258"/>
            <ac:picMk id="10" creationId="{5FA413A4-FF33-EAD6-B693-66E1A81F47AD}"/>
          </ac:picMkLst>
        </pc:picChg>
        <pc:picChg chg="mod">
          <ac:chgData name="Capitular 1" userId="c720a44ffe8cd247" providerId="LiveId" clId="{08253EFB-BAD5-4C8A-A98A-97E907049842}" dt="2024-06-22T10:41:45.462" v="2" actId="1035"/>
          <ac:picMkLst>
            <pc:docMk/>
            <pc:sldMk cId="2201682791" sldId="258"/>
            <ac:picMk id="67" creationId="{86406FEE-5868-3297-181A-5A16A9231471}"/>
          </ac:picMkLst>
        </pc:picChg>
      </pc:sldChg>
      <pc:sldChg chg="addSp modSp mod">
        <pc:chgData name="Capitular 1" userId="c720a44ffe8cd247" providerId="LiveId" clId="{08253EFB-BAD5-4C8A-A98A-97E907049842}" dt="2024-06-23T15:07:04.307" v="59" actId="1036"/>
        <pc:sldMkLst>
          <pc:docMk/>
          <pc:sldMk cId="1122071543" sldId="286"/>
        </pc:sldMkLst>
        <pc:spChg chg="mod">
          <ac:chgData name="Capitular 1" userId="c720a44ffe8cd247" providerId="LiveId" clId="{08253EFB-BAD5-4C8A-A98A-97E907049842}" dt="2024-06-23T15:07:04.307" v="59" actId="1036"/>
          <ac:spMkLst>
            <pc:docMk/>
            <pc:sldMk cId="1122071543" sldId="286"/>
            <ac:spMk id="10" creationId="{E599F146-2FFC-93FA-EE95-F2327CB557D1}"/>
          </ac:spMkLst>
        </pc:spChg>
        <pc:picChg chg="add mod">
          <ac:chgData name="Capitular 1" userId="c720a44ffe8cd247" providerId="LiveId" clId="{08253EFB-BAD5-4C8A-A98A-97E907049842}" dt="2024-06-23T15:06:47.607" v="53" actId="1076"/>
          <ac:picMkLst>
            <pc:docMk/>
            <pc:sldMk cId="1122071543" sldId="286"/>
            <ac:picMk id="4" creationId="{F4E11D67-5749-C4ED-CD29-542A75AFED97}"/>
          </ac:picMkLst>
        </pc:picChg>
        <pc:picChg chg="add mod">
          <ac:chgData name="Capitular 1" userId="c720a44ffe8cd247" providerId="LiveId" clId="{08253EFB-BAD5-4C8A-A98A-97E907049842}" dt="2024-06-23T15:06:57.495" v="58" actId="1076"/>
          <ac:picMkLst>
            <pc:docMk/>
            <pc:sldMk cId="1122071543" sldId="286"/>
            <ac:picMk id="5" creationId="{19E6ECF3-06CF-5196-9796-36803758AB0A}"/>
          </ac:picMkLst>
        </pc:picChg>
      </pc:sldChg>
    </pc:docChg>
  </pc:docChgLst>
  <pc:docChgLst>
    <pc:chgData name="Beatriz Garriga Ramos" userId="S::beatriz.garriga@snappet.org::e9aec509-8bef-4055-941b-a40c6b7edac9" providerId="AD" clId="Web-{1ACE3ED9-1597-1A01-9382-A116FB04DDA6}"/>
    <pc:docChg chg="modSld">
      <pc:chgData name="Beatriz Garriga Ramos" userId="S::beatriz.garriga@snappet.org::e9aec509-8bef-4055-941b-a40c6b7edac9" providerId="AD" clId="Web-{1ACE3ED9-1597-1A01-9382-A116FB04DDA6}" dt="2024-07-01T10:36:05.299" v="0" actId="20577"/>
      <pc:docMkLst>
        <pc:docMk/>
      </pc:docMkLst>
      <pc:sldChg chg="modSp">
        <pc:chgData name="Beatriz Garriga Ramos" userId="S::beatriz.garriga@snappet.org::e9aec509-8bef-4055-941b-a40c6b7edac9" providerId="AD" clId="Web-{1ACE3ED9-1597-1A01-9382-A116FB04DDA6}" dt="2024-07-01T10:36:05.299" v="0" actId="20577"/>
        <pc:sldMkLst>
          <pc:docMk/>
          <pc:sldMk cId="2201682791" sldId="258"/>
        </pc:sldMkLst>
        <pc:spChg chg="mod">
          <ac:chgData name="Beatriz Garriga Ramos" userId="S::beatriz.garriga@snappet.org::e9aec509-8bef-4055-941b-a40c6b7edac9" providerId="AD" clId="Web-{1ACE3ED9-1597-1A01-9382-A116FB04DDA6}" dt="2024-07-01T10:36:05.299" v="0" actId="20577"/>
          <ac:spMkLst>
            <pc:docMk/>
            <pc:sldMk cId="2201682791" sldId="258"/>
            <ac:spMk id="86" creationId="{D493F75A-D62E-457A-9338-6B9ED5D3496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04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266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46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18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26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81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859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04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605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06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17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31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103455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835" y="10217967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- Unidade 8. Páxina 1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969" y="10190369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8 -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4" cy="692692"/>
            <a:chOff x="628560" y="1057503"/>
            <a:chExt cx="6215064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5199" y="1381374"/>
              <a:ext cx="2068425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5199" y="1081192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02250" y="1886108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os ocos coas palabras que faltan.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113" name="Tekstvak 12">
            <a:extLst>
              <a:ext uri="{FF2B5EF4-FFF2-40B4-BE49-F238E27FC236}">
                <a16:creationId xmlns:a16="http://schemas.microsoft.com/office/drawing/2014/main" id="{C6A77E14-1A58-4EEE-A4CA-679CD3E7DCA9}"/>
              </a:ext>
            </a:extLst>
          </p:cNvPr>
          <p:cNvSpPr txBox="1"/>
          <p:nvPr/>
        </p:nvSpPr>
        <p:spPr>
          <a:xfrm>
            <a:off x="1793257" y="2380767"/>
            <a:ext cx="3727174" cy="276999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2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punto de vista         perspectiva           fundamentar</a:t>
            </a:r>
            <a:endParaRPr lang="nl-NL" sz="1200" dirty="0">
              <a:solidFill>
                <a:srgbClr val="009ED0"/>
              </a:solidFill>
            </a:endParaRPr>
          </a:p>
        </p:txBody>
      </p:sp>
      <p:sp>
        <p:nvSpPr>
          <p:cNvPr id="70" name="Tekstvak 50">
            <a:extLst>
              <a:ext uri="{FF2B5EF4-FFF2-40B4-BE49-F238E27FC236}">
                <a16:creationId xmlns:a16="http://schemas.microsoft.com/office/drawing/2014/main" id="{8C761828-EDFC-4C7E-A288-2CA8D802D31D}"/>
              </a:ext>
            </a:extLst>
          </p:cNvPr>
          <p:cNvSpPr txBox="1"/>
          <p:nvPr/>
        </p:nvSpPr>
        <p:spPr>
          <a:xfrm>
            <a:off x="886801" y="2775869"/>
            <a:ext cx="6168444" cy="894732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200" dirty="0" err="1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Cando</a:t>
            </a:r>
            <a:r>
              <a:rPr lang="pt-BR" sz="12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  <a:r>
              <a:rPr lang="pt-BR" sz="1200" dirty="0" err="1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expresamos</a:t>
            </a:r>
            <a:r>
              <a:rPr lang="pt-BR" sz="12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unha </a:t>
            </a:r>
            <a:r>
              <a:rPr lang="pt-BR" sz="1200" dirty="0" err="1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opinión</a:t>
            </a:r>
            <a:r>
              <a:rPr lang="pt-BR" sz="12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, todos temos </a:t>
            </a:r>
            <a:r>
              <a:rPr lang="pt-BR" sz="1200" dirty="0" err="1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dereito</a:t>
            </a:r>
            <a:r>
              <a:rPr lang="pt-BR" sz="12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a dar o </a:t>
            </a:r>
            <a:r>
              <a:rPr lang="pt-BR" sz="1200" dirty="0" err="1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noso</a:t>
            </a:r>
            <a:r>
              <a:rPr lang="pt-BR" sz="12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  <a:r>
              <a:rPr lang="nl-NL" sz="12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</a:t>
            </a:r>
            <a:r>
              <a:rPr lang="pt-BR" sz="12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. </a:t>
            </a:r>
            <a:r>
              <a:rPr lang="pt-BR" sz="1200" dirty="0" err="1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Iso</a:t>
            </a:r>
            <a:r>
              <a:rPr lang="pt-BR" sz="12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si, </a:t>
            </a:r>
            <a:r>
              <a:rPr lang="pt-BR" sz="1200" dirty="0" err="1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cómpre</a:t>
            </a:r>
            <a:r>
              <a:rPr lang="pt-BR" sz="12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  <a:r>
              <a:rPr lang="nl-NL" sz="12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</a:t>
            </a:r>
            <a:r>
              <a:rPr lang="pt-BR" sz="12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os </a:t>
            </a:r>
            <a:r>
              <a:rPr lang="pt-BR" sz="1200" dirty="0" err="1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nosos</a:t>
            </a:r>
            <a:r>
              <a:rPr lang="pt-BR" sz="12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argumentos, pois moitas </a:t>
            </a:r>
            <a:r>
              <a:rPr lang="pt-BR" sz="1200" dirty="0" err="1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veces</a:t>
            </a:r>
            <a:r>
              <a:rPr lang="pt-BR" sz="12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a </a:t>
            </a:r>
            <a:r>
              <a:rPr lang="nl-NL" sz="12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 </a:t>
            </a:r>
            <a:r>
              <a:rPr lang="pt-BR" sz="12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entre as </a:t>
            </a:r>
            <a:r>
              <a:rPr lang="pt-BR" sz="1200" dirty="0" err="1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persoas</a:t>
            </a:r>
            <a:r>
              <a:rPr lang="pt-BR" sz="12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non é a mesma.</a:t>
            </a:r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7E190294-8CC6-4D02-81E1-B396116609CB}"/>
              </a:ext>
            </a:extLst>
          </p:cNvPr>
          <p:cNvSpPr txBox="1">
            <a:spLocks/>
          </p:cNvSpPr>
          <p:nvPr/>
        </p:nvSpPr>
        <p:spPr>
          <a:xfrm>
            <a:off x="602248" y="3809017"/>
            <a:ext cx="6478939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Marca cun X o sentido figurado da parte destacada da oración.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</a:t>
            </a:r>
            <a:r>
              <a:rPr lang="nl-NL" sz="1600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491746" y="6043587"/>
            <a:ext cx="6408545" cy="3395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245" indent="-182245" algn="l">
              <a:lnSpc>
                <a:spcPct val="100000"/>
              </a:lnSpc>
              <a:spcBef>
                <a:spcPts val="0"/>
              </a:spcBef>
              <a:tabLst>
                <a:tab pos="182563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3. Copia as palabras onde corresponda, segundo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poidan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presentar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seseo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 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ou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gheada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. </a:t>
            </a:r>
            <a:r>
              <a:rPr lang="nl-NL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(2 puntos)</a:t>
            </a:r>
            <a:endParaRPr lang="es-ES">
              <a:latin typeface="ABeZeh"/>
            </a:endParaRP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Cualificación</a:t>
            </a:r>
            <a:endParaRPr lang="nl-NL" sz="1100" b="1" dirty="0"/>
          </a:p>
        </p:txBody>
      </p:sp>
      <p:sp>
        <p:nvSpPr>
          <p:cNvPr id="21" name="Afgeronde rechthoek 95">
            <a:extLst>
              <a:ext uri="{FF2B5EF4-FFF2-40B4-BE49-F238E27FC236}">
                <a16:creationId xmlns:a16="http://schemas.microsoft.com/office/drawing/2014/main" id="{B2B0D222-F7A1-33DE-190C-53574BD1A2BC}"/>
              </a:ext>
            </a:extLst>
          </p:cNvPr>
          <p:cNvSpPr/>
          <p:nvPr/>
        </p:nvSpPr>
        <p:spPr>
          <a:xfrm>
            <a:off x="1793257" y="4311994"/>
            <a:ext cx="3759083" cy="3479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Se queremos ir de </a:t>
            </a:r>
            <a:r>
              <a:rPr lang="pt-BR" sz="1200" dirty="0" err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viaxe</a:t>
            </a:r>
            <a:r>
              <a:rPr lang="pt-BR" sz="12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, temos que </a:t>
            </a:r>
            <a:r>
              <a:rPr lang="pt-BR" sz="1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apertar o cinto</a:t>
            </a:r>
            <a:r>
              <a:rPr lang="pt-BR" sz="12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.</a:t>
            </a:r>
            <a:endParaRPr lang="nl-NL" sz="1200" dirty="0">
              <a:solidFill>
                <a:srgbClr val="009ED0"/>
              </a:solidFill>
              <a:latin typeface="ABeZeh" panose="00000500000000000000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342541" y="568323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ekstvak 12">
            <a:extLst>
              <a:ext uri="{FF2B5EF4-FFF2-40B4-BE49-F238E27FC236}">
                <a16:creationId xmlns:a16="http://schemas.microsoft.com/office/drawing/2014/main" id="{333009AA-D904-36A0-C8EB-65F2883D85F2}"/>
              </a:ext>
            </a:extLst>
          </p:cNvPr>
          <p:cNvSpPr txBox="1"/>
          <p:nvPr/>
        </p:nvSpPr>
        <p:spPr>
          <a:xfrm>
            <a:off x="879768" y="4651727"/>
            <a:ext cx="303515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84AE22C-4105-EBE3-6528-606F905B98A8}"/>
              </a:ext>
            </a:extLst>
          </p:cNvPr>
          <p:cNvSpPr txBox="1"/>
          <p:nvPr/>
        </p:nvSpPr>
        <p:spPr>
          <a:xfrm>
            <a:off x="1231822" y="4664582"/>
            <a:ext cx="46018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>
                <a:latin typeface="ABeZeh" panose="00000500000000000000" pitchFamily="2" charset="0"/>
                <a:ea typeface="ABeZeh" panose="00000500000000000000" pitchFamily="2" charset="0"/>
              </a:rPr>
              <a:t>Adelgazar un chisco.</a:t>
            </a:r>
            <a:endParaRPr lang="es-ES" sz="1200" dirty="0">
              <a:latin typeface="ABeZeh" panose="00000500000000000000" pitchFamily="2" charset="0"/>
              <a:ea typeface="ABeZeh" panose="00000500000000000000" pitchFamily="2" charset="0"/>
            </a:endParaRPr>
          </a:p>
        </p:txBody>
      </p:sp>
      <p:sp>
        <p:nvSpPr>
          <p:cNvPr id="7" name="Tekstvak 12">
            <a:extLst>
              <a:ext uri="{FF2B5EF4-FFF2-40B4-BE49-F238E27FC236}">
                <a16:creationId xmlns:a16="http://schemas.microsoft.com/office/drawing/2014/main" id="{AEA86D07-C33B-F669-A976-5ECEBFA55F66}"/>
              </a:ext>
            </a:extLst>
          </p:cNvPr>
          <p:cNvSpPr txBox="1"/>
          <p:nvPr/>
        </p:nvSpPr>
        <p:spPr>
          <a:xfrm>
            <a:off x="886801" y="5112881"/>
            <a:ext cx="303515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EB5AA52-C074-99B4-14FF-70DC05D5691D}"/>
              </a:ext>
            </a:extLst>
          </p:cNvPr>
          <p:cNvSpPr txBox="1"/>
          <p:nvPr/>
        </p:nvSpPr>
        <p:spPr>
          <a:xfrm>
            <a:off x="1231823" y="5142854"/>
            <a:ext cx="4492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>
                <a:latin typeface="ABeZeh" panose="00000500000000000000" pitchFamily="2" charset="0"/>
                <a:ea typeface="ABeZeh" panose="00000500000000000000" pitchFamily="2" charset="0"/>
              </a:rPr>
              <a:t>Comprar roupa e complementos.</a:t>
            </a:r>
            <a:endParaRPr lang="es-ES" sz="1200" dirty="0">
              <a:latin typeface="ABeZeh" panose="00000500000000000000" pitchFamily="2" charset="0"/>
              <a:ea typeface="ABeZeh" panose="00000500000000000000" pitchFamily="2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B6A78D4-8352-C82E-BFF6-206F4E5CBD62}"/>
              </a:ext>
            </a:extLst>
          </p:cNvPr>
          <p:cNvSpPr txBox="1"/>
          <p:nvPr/>
        </p:nvSpPr>
        <p:spPr>
          <a:xfrm>
            <a:off x="1231823" y="5603685"/>
            <a:ext cx="4492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>
                <a:latin typeface="ABeZeh" panose="00000500000000000000" pitchFamily="2" charset="0"/>
                <a:ea typeface="ABeZeh" panose="00000500000000000000" pitchFamily="2" charset="0"/>
              </a:rPr>
              <a:t>Procurar aforrar.</a:t>
            </a:r>
            <a:endParaRPr lang="es-ES" sz="1200" dirty="0">
              <a:latin typeface="ABeZeh" panose="00000500000000000000" pitchFamily="2" charset="0"/>
              <a:ea typeface="ABeZeh" panose="00000500000000000000" pitchFamily="2" charset="0"/>
            </a:endParaRPr>
          </a:p>
        </p:txBody>
      </p:sp>
      <p:sp>
        <p:nvSpPr>
          <p:cNvPr id="31" name="Afgeronde rechthoek 95">
            <a:extLst>
              <a:ext uri="{FF2B5EF4-FFF2-40B4-BE49-F238E27FC236}">
                <a16:creationId xmlns:a16="http://schemas.microsoft.com/office/drawing/2014/main" id="{A7825BD2-97D7-07A9-712A-4FF7DFA0D2A4}"/>
              </a:ext>
            </a:extLst>
          </p:cNvPr>
          <p:cNvSpPr/>
          <p:nvPr/>
        </p:nvSpPr>
        <p:spPr>
          <a:xfrm>
            <a:off x="818607" y="6693615"/>
            <a:ext cx="1502901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  <a:latin typeface="ABeZeh" panose="00000500000000000000"/>
              </a:rPr>
              <a:t>canción</a:t>
            </a:r>
          </a:p>
        </p:txBody>
      </p:sp>
      <p:sp>
        <p:nvSpPr>
          <p:cNvPr id="41" name="Afgeronde rechthoek 95">
            <a:extLst>
              <a:ext uri="{FF2B5EF4-FFF2-40B4-BE49-F238E27FC236}">
                <a16:creationId xmlns:a16="http://schemas.microsoft.com/office/drawing/2014/main" id="{6465B690-26DC-01D9-7907-436DDDF49F40}"/>
              </a:ext>
            </a:extLst>
          </p:cNvPr>
          <p:cNvSpPr/>
          <p:nvPr/>
        </p:nvSpPr>
        <p:spPr>
          <a:xfrm>
            <a:off x="2381371" y="6683470"/>
            <a:ext cx="1502901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  <a:latin typeface="ABeZeh" panose="00000500000000000000"/>
              </a:rPr>
              <a:t>englobar </a:t>
            </a:r>
          </a:p>
        </p:txBody>
      </p:sp>
      <p:sp>
        <p:nvSpPr>
          <p:cNvPr id="43" name="Afgeronde rechthoek 95">
            <a:extLst>
              <a:ext uri="{FF2B5EF4-FFF2-40B4-BE49-F238E27FC236}">
                <a16:creationId xmlns:a16="http://schemas.microsoft.com/office/drawing/2014/main" id="{7797602D-3C89-4FF5-CABE-5F16D4A05D4C}"/>
              </a:ext>
            </a:extLst>
          </p:cNvPr>
          <p:cNvSpPr/>
          <p:nvPr/>
        </p:nvSpPr>
        <p:spPr>
          <a:xfrm>
            <a:off x="3963621" y="6680060"/>
            <a:ext cx="1502901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  <a:latin typeface="ABeZeh" panose="00000500000000000000"/>
              </a:rPr>
              <a:t>internacional</a:t>
            </a:r>
          </a:p>
        </p:txBody>
      </p:sp>
      <p:sp>
        <p:nvSpPr>
          <p:cNvPr id="23" name="Tekstvak 50">
            <a:extLst>
              <a:ext uri="{FF2B5EF4-FFF2-40B4-BE49-F238E27FC236}">
                <a16:creationId xmlns:a16="http://schemas.microsoft.com/office/drawing/2014/main" id="{FDDDE1A6-D867-9C88-B4B1-D9D3EF622B5E}"/>
              </a:ext>
            </a:extLst>
          </p:cNvPr>
          <p:cNvSpPr txBox="1"/>
          <p:nvPr/>
        </p:nvSpPr>
        <p:spPr>
          <a:xfrm>
            <a:off x="1142509" y="7633587"/>
            <a:ext cx="2255449" cy="2123658"/>
          </a:xfrm>
          <a:prstGeom prst="rect">
            <a:avLst/>
          </a:prstGeom>
          <a:noFill/>
          <a:ln w="3175">
            <a:solidFill>
              <a:srgbClr val="009ED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nl-NL" sz="1200" b="1" dirty="0">
                <a:solidFill>
                  <a:srgbClr val="009ED0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Seseo</a:t>
            </a:r>
            <a:br>
              <a:rPr lang="nl-NL" sz="1200" b="1" dirty="0">
                <a:solidFill>
                  <a:srgbClr val="009ED0"/>
                </a:solidFill>
                <a:latin typeface="ABeZeh" panose="00000500000000000000" pitchFamily="2" charset="0"/>
                <a:ea typeface="ABeZeh" panose="00000500000000000000" pitchFamily="2" charset="0"/>
              </a:rPr>
            </a:br>
            <a:endParaRPr lang="nl-NL" sz="1200" b="1" dirty="0">
              <a:solidFill>
                <a:srgbClr val="009ED0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</p:txBody>
      </p:sp>
      <p:sp>
        <p:nvSpPr>
          <p:cNvPr id="45" name="Afgeronde rechthoek 95">
            <a:extLst>
              <a:ext uri="{FF2B5EF4-FFF2-40B4-BE49-F238E27FC236}">
                <a16:creationId xmlns:a16="http://schemas.microsoft.com/office/drawing/2014/main" id="{6590519D-ACA0-D23B-FF06-63E2C88743F3}"/>
              </a:ext>
            </a:extLst>
          </p:cNvPr>
          <p:cNvSpPr/>
          <p:nvPr/>
        </p:nvSpPr>
        <p:spPr>
          <a:xfrm>
            <a:off x="801542" y="7037167"/>
            <a:ext cx="1502901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  <a:latin typeface="ABeZeh" panose="00000500000000000000"/>
              </a:rPr>
              <a:t>cobiza</a:t>
            </a:r>
          </a:p>
        </p:txBody>
      </p:sp>
      <p:sp>
        <p:nvSpPr>
          <p:cNvPr id="56" name="Afgeronde rechthoek 95">
            <a:extLst>
              <a:ext uri="{FF2B5EF4-FFF2-40B4-BE49-F238E27FC236}">
                <a16:creationId xmlns:a16="http://schemas.microsoft.com/office/drawing/2014/main" id="{EEDAAC89-2F95-44CA-4F50-C494F407A01D}"/>
              </a:ext>
            </a:extLst>
          </p:cNvPr>
          <p:cNvSpPr/>
          <p:nvPr/>
        </p:nvSpPr>
        <p:spPr>
          <a:xfrm>
            <a:off x="2417677" y="7043472"/>
            <a:ext cx="1502901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  <a:latin typeface="ABeZeh" panose="00000500000000000000"/>
              </a:rPr>
              <a:t>grito </a:t>
            </a:r>
          </a:p>
        </p:txBody>
      </p:sp>
      <p:sp>
        <p:nvSpPr>
          <p:cNvPr id="57" name="Tekstvak 12">
            <a:extLst>
              <a:ext uri="{FF2B5EF4-FFF2-40B4-BE49-F238E27FC236}">
                <a16:creationId xmlns:a16="http://schemas.microsoft.com/office/drawing/2014/main" id="{926E2329-BD60-1C3F-8912-135B32267B56}"/>
              </a:ext>
            </a:extLst>
          </p:cNvPr>
          <p:cNvSpPr txBox="1"/>
          <p:nvPr/>
        </p:nvSpPr>
        <p:spPr>
          <a:xfrm>
            <a:off x="886801" y="5551016"/>
            <a:ext cx="303515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49" name="Afgeronde rechthoek 95">
            <a:extLst>
              <a:ext uri="{FF2B5EF4-FFF2-40B4-BE49-F238E27FC236}">
                <a16:creationId xmlns:a16="http://schemas.microsoft.com/office/drawing/2014/main" id="{3EBB93D8-C143-7C49-98BC-F00D340884D7}"/>
              </a:ext>
            </a:extLst>
          </p:cNvPr>
          <p:cNvSpPr/>
          <p:nvPr/>
        </p:nvSpPr>
        <p:spPr>
          <a:xfrm>
            <a:off x="3963621" y="7036023"/>
            <a:ext cx="1502901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  <a:latin typeface="ABeZeh" panose="00000500000000000000"/>
              </a:rPr>
              <a:t>agosto </a:t>
            </a:r>
          </a:p>
        </p:txBody>
      </p:sp>
      <p:sp>
        <p:nvSpPr>
          <p:cNvPr id="52" name="Afgeronde rechthoek 95">
            <a:extLst>
              <a:ext uri="{FF2B5EF4-FFF2-40B4-BE49-F238E27FC236}">
                <a16:creationId xmlns:a16="http://schemas.microsoft.com/office/drawing/2014/main" id="{8DD49C25-3049-F84C-8AAF-10E40B046CE1}"/>
              </a:ext>
            </a:extLst>
          </p:cNvPr>
          <p:cNvSpPr/>
          <p:nvPr/>
        </p:nvSpPr>
        <p:spPr>
          <a:xfrm>
            <a:off x="5596567" y="6682464"/>
            <a:ext cx="1502901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  <a:latin typeface="ABeZeh" panose="00000500000000000000"/>
              </a:rPr>
              <a:t>aguacate </a:t>
            </a:r>
          </a:p>
        </p:txBody>
      </p:sp>
      <p:sp>
        <p:nvSpPr>
          <p:cNvPr id="53" name="Afgeronde rechthoek 95">
            <a:extLst>
              <a:ext uri="{FF2B5EF4-FFF2-40B4-BE49-F238E27FC236}">
                <a16:creationId xmlns:a16="http://schemas.microsoft.com/office/drawing/2014/main" id="{562CB735-B028-2A4C-9C8F-4A3A3C8FAA82}"/>
              </a:ext>
            </a:extLst>
          </p:cNvPr>
          <p:cNvSpPr/>
          <p:nvPr/>
        </p:nvSpPr>
        <p:spPr>
          <a:xfrm>
            <a:off x="5591090" y="7043472"/>
            <a:ext cx="1502901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  <a:latin typeface="ABeZeh" panose="00000500000000000000"/>
              </a:rPr>
              <a:t>acondicionado </a:t>
            </a:r>
          </a:p>
        </p:txBody>
      </p:sp>
      <p:sp>
        <p:nvSpPr>
          <p:cNvPr id="37" name="Afgeronde rechthoek 95">
            <a:extLst>
              <a:ext uri="{FF2B5EF4-FFF2-40B4-BE49-F238E27FC236}">
                <a16:creationId xmlns:a16="http://schemas.microsoft.com/office/drawing/2014/main" id="{64FD8694-1F35-1EB8-9592-25D9DC61B286}"/>
              </a:ext>
            </a:extLst>
          </p:cNvPr>
          <p:cNvSpPr/>
          <p:nvPr/>
        </p:nvSpPr>
        <p:spPr>
          <a:xfrm>
            <a:off x="1335673" y="8870880"/>
            <a:ext cx="1900655" cy="30777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+mj-lt"/>
                <a:ea typeface="ABeZeh" panose="00000500000000000000" pitchFamily="2" charset="0"/>
              </a:rPr>
              <a:t>_________________</a:t>
            </a:r>
            <a:endParaRPr lang="nl-NL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Afgeronde rechthoek 95">
            <a:extLst>
              <a:ext uri="{FF2B5EF4-FFF2-40B4-BE49-F238E27FC236}">
                <a16:creationId xmlns:a16="http://schemas.microsoft.com/office/drawing/2014/main" id="{59DE7339-40D6-F851-7007-3861CB8588EB}"/>
              </a:ext>
            </a:extLst>
          </p:cNvPr>
          <p:cNvSpPr/>
          <p:nvPr/>
        </p:nvSpPr>
        <p:spPr>
          <a:xfrm>
            <a:off x="1325920" y="8425722"/>
            <a:ext cx="1900655" cy="30777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+mj-lt"/>
                <a:ea typeface="ABeZeh" panose="00000500000000000000" pitchFamily="2" charset="0"/>
              </a:rPr>
              <a:t>_________________</a:t>
            </a:r>
            <a:endParaRPr lang="nl-NL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Afgeronde rechthoek 95">
            <a:extLst>
              <a:ext uri="{FF2B5EF4-FFF2-40B4-BE49-F238E27FC236}">
                <a16:creationId xmlns:a16="http://schemas.microsoft.com/office/drawing/2014/main" id="{69B44C0F-C918-1658-3D60-45E1C4DF7483}"/>
              </a:ext>
            </a:extLst>
          </p:cNvPr>
          <p:cNvSpPr/>
          <p:nvPr/>
        </p:nvSpPr>
        <p:spPr>
          <a:xfrm>
            <a:off x="1328118" y="7990628"/>
            <a:ext cx="1900655" cy="30777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+mj-lt"/>
                <a:ea typeface="ABeZeh" panose="00000500000000000000" pitchFamily="2" charset="0"/>
              </a:rPr>
              <a:t>_________________</a:t>
            </a:r>
            <a:endParaRPr lang="nl-NL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Afgeronde rechthoek 95">
            <a:extLst>
              <a:ext uri="{FF2B5EF4-FFF2-40B4-BE49-F238E27FC236}">
                <a16:creationId xmlns:a16="http://schemas.microsoft.com/office/drawing/2014/main" id="{B1DA66D5-0F11-7405-6FE3-2C2AB76C991C}"/>
              </a:ext>
            </a:extLst>
          </p:cNvPr>
          <p:cNvSpPr/>
          <p:nvPr/>
        </p:nvSpPr>
        <p:spPr>
          <a:xfrm>
            <a:off x="1335673" y="9305568"/>
            <a:ext cx="1900655" cy="30777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+mj-lt"/>
                <a:ea typeface="ABeZeh" panose="00000500000000000000" pitchFamily="2" charset="0"/>
              </a:rPr>
              <a:t>_________________</a:t>
            </a:r>
            <a:endParaRPr lang="nl-NL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1" name="Tekstvak 50">
            <a:extLst>
              <a:ext uri="{FF2B5EF4-FFF2-40B4-BE49-F238E27FC236}">
                <a16:creationId xmlns:a16="http://schemas.microsoft.com/office/drawing/2014/main" id="{6BBD582E-7B29-7D4D-92EF-3FF84B13FDBC}"/>
              </a:ext>
            </a:extLst>
          </p:cNvPr>
          <p:cNvSpPr txBox="1"/>
          <p:nvPr/>
        </p:nvSpPr>
        <p:spPr>
          <a:xfrm>
            <a:off x="4424615" y="7633587"/>
            <a:ext cx="2255449" cy="2123658"/>
          </a:xfrm>
          <a:prstGeom prst="rect">
            <a:avLst/>
          </a:prstGeom>
          <a:noFill/>
          <a:ln w="3175">
            <a:solidFill>
              <a:srgbClr val="009ED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nl-NL" sz="1200" b="1" dirty="0">
                <a:solidFill>
                  <a:srgbClr val="009ED0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Gheada</a:t>
            </a:r>
            <a:br>
              <a:rPr lang="nl-NL" sz="1200" b="1" dirty="0">
                <a:solidFill>
                  <a:srgbClr val="009ED0"/>
                </a:solidFill>
                <a:latin typeface="ABeZeh" panose="00000500000000000000" pitchFamily="2" charset="0"/>
                <a:ea typeface="ABeZeh" panose="00000500000000000000" pitchFamily="2" charset="0"/>
              </a:rPr>
            </a:br>
            <a:endParaRPr lang="nl-NL" sz="1200" b="1" dirty="0">
              <a:solidFill>
                <a:srgbClr val="009ED0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 algn="ctr"/>
            <a:endParaRPr lang="nl-NL" sz="12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</p:txBody>
      </p:sp>
      <p:sp>
        <p:nvSpPr>
          <p:cNvPr id="62" name="Afgeronde rechthoek 95">
            <a:extLst>
              <a:ext uri="{FF2B5EF4-FFF2-40B4-BE49-F238E27FC236}">
                <a16:creationId xmlns:a16="http://schemas.microsoft.com/office/drawing/2014/main" id="{E1E431DB-48EE-7689-9E37-944321A97427}"/>
              </a:ext>
            </a:extLst>
          </p:cNvPr>
          <p:cNvSpPr/>
          <p:nvPr/>
        </p:nvSpPr>
        <p:spPr>
          <a:xfrm>
            <a:off x="4617779" y="8870880"/>
            <a:ext cx="1900655" cy="30777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+mj-lt"/>
                <a:ea typeface="ABeZeh" panose="00000500000000000000" pitchFamily="2" charset="0"/>
              </a:rPr>
              <a:t>_________________</a:t>
            </a:r>
            <a:endParaRPr lang="nl-NL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3" name="Afgeronde rechthoek 95">
            <a:extLst>
              <a:ext uri="{FF2B5EF4-FFF2-40B4-BE49-F238E27FC236}">
                <a16:creationId xmlns:a16="http://schemas.microsoft.com/office/drawing/2014/main" id="{38F6D78D-09CA-4BB2-5570-CF100AC7FBF2}"/>
              </a:ext>
            </a:extLst>
          </p:cNvPr>
          <p:cNvSpPr/>
          <p:nvPr/>
        </p:nvSpPr>
        <p:spPr>
          <a:xfrm>
            <a:off x="4608026" y="8425722"/>
            <a:ext cx="1900655" cy="30777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+mj-lt"/>
                <a:ea typeface="ABeZeh" panose="00000500000000000000" pitchFamily="2" charset="0"/>
              </a:rPr>
              <a:t>_________________</a:t>
            </a:r>
            <a:endParaRPr lang="nl-NL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4" name="Afgeronde rechthoek 95">
            <a:extLst>
              <a:ext uri="{FF2B5EF4-FFF2-40B4-BE49-F238E27FC236}">
                <a16:creationId xmlns:a16="http://schemas.microsoft.com/office/drawing/2014/main" id="{82FEFBE5-C9FB-78D2-FF56-037183537DEC}"/>
              </a:ext>
            </a:extLst>
          </p:cNvPr>
          <p:cNvSpPr/>
          <p:nvPr/>
        </p:nvSpPr>
        <p:spPr>
          <a:xfrm>
            <a:off x="4610224" y="7990628"/>
            <a:ext cx="1900655" cy="30777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+mj-lt"/>
                <a:ea typeface="ABeZeh" panose="00000500000000000000" pitchFamily="2" charset="0"/>
              </a:rPr>
              <a:t>_________________</a:t>
            </a:r>
            <a:endParaRPr lang="nl-NL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5" name="Afgeronde rechthoek 95">
            <a:extLst>
              <a:ext uri="{FF2B5EF4-FFF2-40B4-BE49-F238E27FC236}">
                <a16:creationId xmlns:a16="http://schemas.microsoft.com/office/drawing/2014/main" id="{9801EB44-40B8-7AAF-9729-394DEAB1A8DE}"/>
              </a:ext>
            </a:extLst>
          </p:cNvPr>
          <p:cNvSpPr/>
          <p:nvPr/>
        </p:nvSpPr>
        <p:spPr>
          <a:xfrm>
            <a:off x="4617779" y="9305568"/>
            <a:ext cx="1900655" cy="30777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+mj-lt"/>
                <a:ea typeface="ABeZeh" panose="00000500000000000000" pitchFamily="2" charset="0"/>
              </a:rPr>
              <a:t>_________________</a:t>
            </a:r>
            <a:endParaRPr lang="nl-NL" sz="1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7" name="Imagen 66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86406FEE-5868-3297-181A-5A16A92314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329" y="4483044"/>
            <a:ext cx="1315675" cy="1373980"/>
          </a:xfrm>
          <a:prstGeom prst="rect">
            <a:avLst/>
          </a:prstGeom>
        </p:spPr>
      </p:pic>
      <p:pic>
        <p:nvPicPr>
          <p:cNvPr id="10" name="Imagen 9" descr="Dibujo animado de un animal con la boca abierta&#10;&#10;Descripción generada automáticamente con confianza media">
            <a:extLst>
              <a:ext uri="{FF2B5EF4-FFF2-40B4-BE49-F238E27FC236}">
                <a16:creationId xmlns:a16="http://schemas.microsoft.com/office/drawing/2014/main" id="{5FA413A4-FF33-EAD6-B693-66E1A81F47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914" y="8794207"/>
            <a:ext cx="858438" cy="97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17">
            <a:extLst>
              <a:ext uri="{FF2B5EF4-FFF2-40B4-BE49-F238E27FC236}">
                <a16:creationId xmlns:a16="http://schemas.microsoft.com/office/drawing/2014/main" id="{E599F146-2FFC-93FA-EE95-F2327CB557D1}"/>
              </a:ext>
            </a:extLst>
          </p:cNvPr>
          <p:cNvSpPr/>
          <p:nvPr/>
        </p:nvSpPr>
        <p:spPr>
          <a:xfrm>
            <a:off x="0" y="10105713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99" y="10195562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- Unidade 8. Páxina 2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955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8 -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6999" y="1048418"/>
            <a:ext cx="6216625" cy="701777"/>
            <a:chOff x="626999" y="1048418"/>
            <a:chExt cx="6216625" cy="70177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6999" y="1048418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2025" y="1381374"/>
              <a:ext cx="2071599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2025" y="1068828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54" name="Ondertitel 2">
            <a:extLst>
              <a:ext uri="{FF2B5EF4-FFF2-40B4-BE49-F238E27FC236}">
                <a16:creationId xmlns:a16="http://schemas.microsoft.com/office/drawing/2014/main" id="{A46FCA8F-911B-49F4-8615-F928137097BC}"/>
              </a:ext>
            </a:extLst>
          </p:cNvPr>
          <p:cNvSpPr txBox="1">
            <a:spLocks/>
          </p:cNvSpPr>
          <p:nvPr/>
        </p:nvSpPr>
        <p:spPr>
          <a:xfrm>
            <a:off x="524221" y="2000525"/>
            <a:ext cx="664848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Escribe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V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se o predicado da oración é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verbal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, e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N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se é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nominal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524221" y="3993138"/>
            <a:ext cx="6434301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Le a seguinte estrofa dun poema e responde as preguntas.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601699" y="7095837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Elabora un esquema sobre as estacións do ano engadindo algunha característica propia de cada unha.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40" name="Tekstvak 12">
            <a:extLst>
              <a:ext uri="{FF2B5EF4-FFF2-40B4-BE49-F238E27FC236}">
                <a16:creationId xmlns:a16="http://schemas.microsoft.com/office/drawing/2014/main" id="{BAC24CFC-A3A7-CE17-8CE3-C050A9C2A17B}"/>
              </a:ext>
            </a:extLst>
          </p:cNvPr>
          <p:cNvSpPr txBox="1"/>
          <p:nvPr/>
        </p:nvSpPr>
        <p:spPr>
          <a:xfrm>
            <a:off x="2622673" y="4426930"/>
            <a:ext cx="2057277" cy="1171731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No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xardín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do meu amor,</a:t>
            </a:r>
          </a:p>
          <a:p>
            <a:pPr algn="ctr">
              <a:lnSpc>
                <a:spcPct val="150000"/>
              </a:lnSpc>
            </a:pP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no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xardín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da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miña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dor,</a:t>
            </a:r>
          </a:p>
          <a:p>
            <a:pPr algn="ctr">
              <a:lnSpc>
                <a:spcPct val="150000"/>
              </a:lnSpc>
            </a:pP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as rosas </a:t>
            </a: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florecen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de cor</a:t>
            </a:r>
          </a:p>
          <a:p>
            <a:pPr algn="ctr">
              <a:lnSpc>
                <a:spcPct val="150000"/>
              </a:lnSpc>
            </a:pPr>
            <a:r>
              <a:rPr lang="pt-BR" sz="1200" dirty="0" err="1">
                <a:solidFill>
                  <a:schemeClr val="tx1"/>
                </a:solidFill>
                <a:latin typeface="ABeZeh" panose="00000500000000000000"/>
              </a:rPr>
              <a:t>nunha</a:t>
            </a:r>
            <a:r>
              <a:rPr lang="pt-BR" sz="1200" dirty="0">
                <a:solidFill>
                  <a:schemeClr val="tx1"/>
                </a:solidFill>
                <a:latin typeface="ABeZeh" panose="00000500000000000000"/>
              </a:rPr>
              <a:t> gama bicolor .</a:t>
            </a:r>
          </a:p>
        </p:txBody>
      </p:sp>
      <p:sp>
        <p:nvSpPr>
          <p:cNvPr id="41" name="Afgeronde rechthoek 95">
            <a:extLst>
              <a:ext uri="{FF2B5EF4-FFF2-40B4-BE49-F238E27FC236}">
                <a16:creationId xmlns:a16="http://schemas.microsoft.com/office/drawing/2014/main" id="{763CA1A4-93B7-098F-AD1C-E293B482C947}"/>
              </a:ext>
            </a:extLst>
          </p:cNvPr>
          <p:cNvSpPr/>
          <p:nvPr/>
        </p:nvSpPr>
        <p:spPr>
          <a:xfrm>
            <a:off x="830778" y="5745501"/>
            <a:ext cx="5926333" cy="4377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b="1" dirty="0">
                <a:solidFill>
                  <a:srgbClr val="00B0F0"/>
                </a:solidFill>
                <a:latin typeface="ABeZeh" panose="00000500000000000000"/>
              </a:rPr>
              <a:t>a.</a:t>
            </a:r>
            <a:r>
              <a:rPr lang="nl-NL" sz="1200" dirty="0">
                <a:solidFill>
                  <a:schemeClr val="tx1"/>
                </a:solidFill>
                <a:latin typeface="ABeZeh" panose="00000500000000000000"/>
              </a:rPr>
              <a:t> Cales son as palabras que se repiten na estrofa? </a:t>
            </a:r>
            <a:r>
              <a:rPr lang="nl-NL" sz="12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_______________________________</a:t>
            </a:r>
            <a:r>
              <a:rPr lang="nl-NL" sz="1200" dirty="0">
                <a:solidFill>
                  <a:schemeClr val="tx1"/>
                </a:solidFill>
                <a:latin typeface="ABeZeh" panose="00000500000000000000"/>
              </a:rPr>
              <a:t>.</a:t>
            </a:r>
          </a:p>
        </p:txBody>
      </p:sp>
      <p:sp>
        <p:nvSpPr>
          <p:cNvPr id="55" name="Afgeronde rechthoek 95">
            <a:extLst>
              <a:ext uri="{FF2B5EF4-FFF2-40B4-BE49-F238E27FC236}">
                <a16:creationId xmlns:a16="http://schemas.microsoft.com/office/drawing/2014/main" id="{D3727240-95B2-27F6-450B-93F2273CC31D}"/>
              </a:ext>
            </a:extLst>
          </p:cNvPr>
          <p:cNvSpPr/>
          <p:nvPr/>
        </p:nvSpPr>
        <p:spPr>
          <a:xfrm>
            <a:off x="814545" y="6237494"/>
            <a:ext cx="5942566" cy="72449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nl-NL" sz="1200" b="1" dirty="0">
                <a:solidFill>
                  <a:srgbClr val="00B0F0"/>
                </a:solidFill>
                <a:latin typeface="ABeZeh" panose="00000500000000000000"/>
              </a:rPr>
              <a:t>b. </a:t>
            </a:r>
            <a:r>
              <a:rPr lang="nl-NL" sz="1200" dirty="0">
                <a:solidFill>
                  <a:schemeClr val="tx1"/>
                </a:solidFill>
                <a:latin typeface="ABeZeh" panose="00000500000000000000"/>
              </a:rPr>
              <a:t>Rodea. Onde se dá o recurso literario da repetición?</a:t>
            </a:r>
          </a:p>
          <a:p>
            <a:r>
              <a:rPr lang="nl-NL" sz="1200" dirty="0">
                <a:solidFill>
                  <a:schemeClr val="tx1"/>
                </a:solidFill>
                <a:latin typeface="ABeZeh" panose="00000500000000000000"/>
              </a:rPr>
              <a:t>      Ao final dos versos.	     No inicio de dous versos.	           En toda a estrofa.</a:t>
            </a:r>
          </a:p>
        </p:txBody>
      </p:sp>
      <p:sp>
        <p:nvSpPr>
          <p:cNvPr id="7" name="Tekstvak 12">
            <a:extLst>
              <a:ext uri="{FF2B5EF4-FFF2-40B4-BE49-F238E27FC236}">
                <a16:creationId xmlns:a16="http://schemas.microsoft.com/office/drawing/2014/main" id="{E8765D22-57FD-1F8F-7CBB-9C1E41262FEC}"/>
              </a:ext>
            </a:extLst>
          </p:cNvPr>
          <p:cNvSpPr txBox="1"/>
          <p:nvPr/>
        </p:nvSpPr>
        <p:spPr>
          <a:xfrm>
            <a:off x="830778" y="2436549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0" name="Afgeronde rechthoek 95">
            <a:extLst>
              <a:ext uri="{FF2B5EF4-FFF2-40B4-BE49-F238E27FC236}">
                <a16:creationId xmlns:a16="http://schemas.microsoft.com/office/drawing/2014/main" id="{BA922B62-F534-5614-2090-23170FAA1A8C}"/>
              </a:ext>
            </a:extLst>
          </p:cNvPr>
          <p:cNvSpPr/>
          <p:nvPr/>
        </p:nvSpPr>
        <p:spPr>
          <a:xfrm>
            <a:off x="1223390" y="2436549"/>
            <a:ext cx="2457070" cy="30437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dirty="0">
                <a:solidFill>
                  <a:srgbClr val="00B0F0"/>
                </a:solidFill>
                <a:latin typeface="ABeZeh" panose="00000500000000000000"/>
              </a:rPr>
              <a:t>Alexandre e eu somos bos amigos.</a:t>
            </a:r>
          </a:p>
        </p:txBody>
      </p:sp>
      <p:sp>
        <p:nvSpPr>
          <p:cNvPr id="25" name="Tekstvak 12">
            <a:extLst>
              <a:ext uri="{FF2B5EF4-FFF2-40B4-BE49-F238E27FC236}">
                <a16:creationId xmlns:a16="http://schemas.microsoft.com/office/drawing/2014/main" id="{CFBC107B-7365-E84D-B460-8E0C46B8B7C4}"/>
              </a:ext>
            </a:extLst>
          </p:cNvPr>
          <p:cNvSpPr txBox="1"/>
          <p:nvPr/>
        </p:nvSpPr>
        <p:spPr>
          <a:xfrm>
            <a:off x="4179882" y="2444520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7" name="Afgeronde rechthoek 95">
            <a:extLst>
              <a:ext uri="{FF2B5EF4-FFF2-40B4-BE49-F238E27FC236}">
                <a16:creationId xmlns:a16="http://schemas.microsoft.com/office/drawing/2014/main" id="{96437808-FC4C-EE0A-C0F2-C02F04FB9DCD}"/>
              </a:ext>
            </a:extLst>
          </p:cNvPr>
          <p:cNvSpPr/>
          <p:nvPr/>
        </p:nvSpPr>
        <p:spPr>
          <a:xfrm>
            <a:off x="4578384" y="2430312"/>
            <a:ext cx="2457070" cy="30437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dirty="0">
                <a:solidFill>
                  <a:srgbClr val="00B0F0"/>
                </a:solidFill>
                <a:latin typeface="ABeZeh" panose="00000500000000000000"/>
              </a:rPr>
              <a:t>Como se chama a túa cadeliña?</a:t>
            </a:r>
          </a:p>
        </p:txBody>
      </p:sp>
      <p:sp>
        <p:nvSpPr>
          <p:cNvPr id="29" name="Tekstvak 12">
            <a:extLst>
              <a:ext uri="{FF2B5EF4-FFF2-40B4-BE49-F238E27FC236}">
                <a16:creationId xmlns:a16="http://schemas.microsoft.com/office/drawing/2014/main" id="{3B7ED66C-2954-B7D2-E5AB-498B5568D1B4}"/>
              </a:ext>
            </a:extLst>
          </p:cNvPr>
          <p:cNvSpPr txBox="1"/>
          <p:nvPr/>
        </p:nvSpPr>
        <p:spPr>
          <a:xfrm>
            <a:off x="830778" y="2932739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0" name="Afgeronde rechthoek 95">
            <a:extLst>
              <a:ext uri="{FF2B5EF4-FFF2-40B4-BE49-F238E27FC236}">
                <a16:creationId xmlns:a16="http://schemas.microsoft.com/office/drawing/2014/main" id="{327EC4AD-3795-844A-0011-DAC2408BFB41}"/>
              </a:ext>
            </a:extLst>
          </p:cNvPr>
          <p:cNvSpPr/>
          <p:nvPr/>
        </p:nvSpPr>
        <p:spPr>
          <a:xfrm>
            <a:off x="1223390" y="2932739"/>
            <a:ext cx="2457070" cy="30437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dirty="0">
                <a:solidFill>
                  <a:srgbClr val="00B0F0"/>
                </a:solidFill>
                <a:latin typeface="ABeZeh" panose="00000500000000000000"/>
              </a:rPr>
              <a:t>Onte chegaron todos xuntos.</a:t>
            </a:r>
          </a:p>
        </p:txBody>
      </p:sp>
      <p:sp>
        <p:nvSpPr>
          <p:cNvPr id="31" name="Tekstvak 12">
            <a:extLst>
              <a:ext uri="{FF2B5EF4-FFF2-40B4-BE49-F238E27FC236}">
                <a16:creationId xmlns:a16="http://schemas.microsoft.com/office/drawing/2014/main" id="{FB371551-7A7D-BC04-AD6C-02F518DBAA9D}"/>
              </a:ext>
            </a:extLst>
          </p:cNvPr>
          <p:cNvSpPr txBox="1"/>
          <p:nvPr/>
        </p:nvSpPr>
        <p:spPr>
          <a:xfrm>
            <a:off x="4179882" y="2940710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2" name="Afgeronde rechthoek 95">
            <a:extLst>
              <a:ext uri="{FF2B5EF4-FFF2-40B4-BE49-F238E27FC236}">
                <a16:creationId xmlns:a16="http://schemas.microsoft.com/office/drawing/2014/main" id="{2352CFFF-3B56-6DB5-C0C5-8294F055965F}"/>
              </a:ext>
            </a:extLst>
          </p:cNvPr>
          <p:cNvSpPr/>
          <p:nvPr/>
        </p:nvSpPr>
        <p:spPr>
          <a:xfrm>
            <a:off x="4578384" y="2926502"/>
            <a:ext cx="2457070" cy="30437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dirty="0">
                <a:solidFill>
                  <a:srgbClr val="00B0F0"/>
                </a:solidFill>
                <a:latin typeface="ABeZeh" panose="00000500000000000000"/>
              </a:rPr>
              <a:t>Hoxe a avoa parece cansada.</a:t>
            </a:r>
          </a:p>
        </p:txBody>
      </p:sp>
      <p:sp>
        <p:nvSpPr>
          <p:cNvPr id="33" name="Tekstvak 12">
            <a:extLst>
              <a:ext uri="{FF2B5EF4-FFF2-40B4-BE49-F238E27FC236}">
                <a16:creationId xmlns:a16="http://schemas.microsoft.com/office/drawing/2014/main" id="{828907B8-3BA2-512F-61E8-7486805F1F5D}"/>
              </a:ext>
            </a:extLst>
          </p:cNvPr>
          <p:cNvSpPr txBox="1"/>
          <p:nvPr/>
        </p:nvSpPr>
        <p:spPr>
          <a:xfrm>
            <a:off x="830778" y="3419292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4" name="Afgeronde rechthoek 95">
            <a:extLst>
              <a:ext uri="{FF2B5EF4-FFF2-40B4-BE49-F238E27FC236}">
                <a16:creationId xmlns:a16="http://schemas.microsoft.com/office/drawing/2014/main" id="{A992E35E-6AC0-6D97-8855-BD46F402C5B0}"/>
              </a:ext>
            </a:extLst>
          </p:cNvPr>
          <p:cNvSpPr/>
          <p:nvPr/>
        </p:nvSpPr>
        <p:spPr>
          <a:xfrm>
            <a:off x="1223390" y="3419292"/>
            <a:ext cx="2457070" cy="30437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dirty="0">
                <a:solidFill>
                  <a:srgbClr val="00B0F0"/>
                </a:solidFill>
                <a:latin typeface="ABeZeh" panose="00000500000000000000"/>
              </a:rPr>
              <a:t>O tío André está moi feliz.</a:t>
            </a:r>
          </a:p>
        </p:txBody>
      </p:sp>
      <p:sp>
        <p:nvSpPr>
          <p:cNvPr id="35" name="Tekstvak 12">
            <a:extLst>
              <a:ext uri="{FF2B5EF4-FFF2-40B4-BE49-F238E27FC236}">
                <a16:creationId xmlns:a16="http://schemas.microsoft.com/office/drawing/2014/main" id="{5FBA76FA-BF5F-DBA7-2E59-F482E37E2403}"/>
              </a:ext>
            </a:extLst>
          </p:cNvPr>
          <p:cNvSpPr txBox="1"/>
          <p:nvPr/>
        </p:nvSpPr>
        <p:spPr>
          <a:xfrm>
            <a:off x="4179882" y="3427263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6" name="Afgeronde rechthoek 95">
            <a:extLst>
              <a:ext uri="{FF2B5EF4-FFF2-40B4-BE49-F238E27FC236}">
                <a16:creationId xmlns:a16="http://schemas.microsoft.com/office/drawing/2014/main" id="{108298D0-3AC3-1BC7-1364-ED8E8C7A4323}"/>
              </a:ext>
            </a:extLst>
          </p:cNvPr>
          <p:cNvSpPr/>
          <p:nvPr/>
        </p:nvSpPr>
        <p:spPr>
          <a:xfrm>
            <a:off x="4578384" y="3413055"/>
            <a:ext cx="2457070" cy="30437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dirty="0">
                <a:solidFill>
                  <a:srgbClr val="00B0F0"/>
                </a:solidFill>
                <a:latin typeface="ABeZeh" panose="00000500000000000000"/>
              </a:rPr>
              <a:t>Non sabemos toda a verdade.</a:t>
            </a:r>
          </a:p>
        </p:txBody>
      </p:sp>
      <p:sp>
        <p:nvSpPr>
          <p:cNvPr id="37" name="Tekstvak 12">
            <a:extLst>
              <a:ext uri="{FF2B5EF4-FFF2-40B4-BE49-F238E27FC236}">
                <a16:creationId xmlns:a16="http://schemas.microsoft.com/office/drawing/2014/main" id="{CD5419ED-1A3F-0DB7-142F-5911B34719FF}"/>
              </a:ext>
            </a:extLst>
          </p:cNvPr>
          <p:cNvSpPr txBox="1"/>
          <p:nvPr/>
        </p:nvSpPr>
        <p:spPr>
          <a:xfrm>
            <a:off x="910650" y="7725491"/>
            <a:ext cx="5835091" cy="227972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pt-BR" sz="1200" dirty="0">
              <a:solidFill>
                <a:schemeClr val="tx1"/>
              </a:solidFill>
              <a:latin typeface="ABeZeh" panose="00000500000000000000"/>
            </a:endParaRPr>
          </a:p>
          <a:p>
            <a:pPr algn="ctr">
              <a:lnSpc>
                <a:spcPct val="150000"/>
              </a:lnSpc>
            </a:pPr>
            <a:endParaRPr lang="pt-BR" sz="1200" dirty="0">
              <a:solidFill>
                <a:schemeClr val="tx1"/>
              </a:solidFill>
              <a:latin typeface="ABeZeh" panose="00000500000000000000"/>
            </a:endParaRPr>
          </a:p>
          <a:p>
            <a:pPr algn="ctr">
              <a:lnSpc>
                <a:spcPct val="150000"/>
              </a:lnSpc>
            </a:pPr>
            <a:endParaRPr lang="pt-BR" sz="1200" dirty="0">
              <a:solidFill>
                <a:schemeClr val="tx1"/>
              </a:solidFill>
              <a:latin typeface="ABeZeh" panose="00000500000000000000"/>
            </a:endParaRPr>
          </a:p>
          <a:p>
            <a:pPr algn="ctr">
              <a:lnSpc>
                <a:spcPct val="150000"/>
              </a:lnSpc>
            </a:pPr>
            <a:endParaRPr lang="pt-BR" sz="1200" dirty="0">
              <a:solidFill>
                <a:schemeClr val="tx1"/>
              </a:solidFill>
              <a:latin typeface="ABeZeh" panose="00000500000000000000"/>
            </a:endParaRPr>
          </a:p>
          <a:p>
            <a:pPr algn="ctr">
              <a:lnSpc>
                <a:spcPct val="150000"/>
              </a:lnSpc>
            </a:pPr>
            <a:endParaRPr lang="pt-BR" sz="1200" dirty="0">
              <a:solidFill>
                <a:schemeClr val="tx1"/>
              </a:solidFill>
              <a:latin typeface="ABeZeh" panose="00000500000000000000"/>
            </a:endParaRPr>
          </a:p>
          <a:p>
            <a:pPr algn="ctr">
              <a:lnSpc>
                <a:spcPct val="150000"/>
              </a:lnSpc>
            </a:pPr>
            <a:endParaRPr lang="pt-BR" sz="1200" dirty="0">
              <a:solidFill>
                <a:schemeClr val="tx1"/>
              </a:solidFill>
              <a:latin typeface="ABeZeh" panose="00000500000000000000"/>
            </a:endParaRPr>
          </a:p>
          <a:p>
            <a:pPr algn="ctr">
              <a:lnSpc>
                <a:spcPct val="150000"/>
              </a:lnSpc>
            </a:pPr>
            <a:endParaRPr lang="pt-BR" sz="1200" dirty="0">
              <a:solidFill>
                <a:schemeClr val="tx1"/>
              </a:solidFill>
              <a:latin typeface="ABeZeh" panose="00000500000000000000"/>
            </a:endParaRPr>
          </a:p>
          <a:p>
            <a:pPr algn="ctr">
              <a:lnSpc>
                <a:spcPct val="150000"/>
              </a:lnSpc>
            </a:pPr>
            <a:endParaRPr lang="pt-BR" sz="1200" dirty="0">
              <a:solidFill>
                <a:schemeClr val="tx1"/>
              </a:solidFill>
              <a:latin typeface="ABeZeh" panose="00000500000000000000"/>
            </a:endParaRPr>
          </a:p>
        </p:txBody>
      </p:sp>
      <p:pic>
        <p:nvPicPr>
          <p:cNvPr id="45" name="Imagen 44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DD35D5FD-42EA-6DF7-B203-31E8264C6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940" y="4448462"/>
            <a:ext cx="602732" cy="986717"/>
          </a:xfrm>
          <a:prstGeom prst="rect">
            <a:avLst/>
          </a:prstGeom>
        </p:spPr>
      </p:pic>
      <p:pic>
        <p:nvPicPr>
          <p:cNvPr id="46" name="Imagen 45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B14D573A-D31B-E950-A9C7-886D0FA80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32985" y="4444586"/>
            <a:ext cx="607468" cy="994470"/>
          </a:xfrm>
          <a:prstGeom prst="rect">
            <a:avLst/>
          </a:prstGeom>
        </p:spPr>
      </p:pic>
      <p:pic>
        <p:nvPicPr>
          <p:cNvPr id="47" name="Imagen 46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E8C652C7-F7EE-906A-B6E1-B8E0174F6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543" y="4573206"/>
            <a:ext cx="602732" cy="986717"/>
          </a:xfrm>
          <a:prstGeom prst="rect">
            <a:avLst/>
          </a:prstGeom>
        </p:spPr>
      </p:pic>
      <p:pic>
        <p:nvPicPr>
          <p:cNvPr id="49" name="Imagen 48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DABA23A7-9979-059B-2737-15069F16DF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44213" y="4581922"/>
            <a:ext cx="607468" cy="994470"/>
          </a:xfrm>
          <a:prstGeom prst="rect">
            <a:avLst/>
          </a:prstGeom>
        </p:spPr>
      </p:pic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F4E11D67-5749-C4ED-CD29-542A75AFE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347" y="7293883"/>
            <a:ext cx="756222" cy="793068"/>
          </a:xfrm>
          <a:prstGeom prst="rect">
            <a:avLst/>
          </a:prstGeom>
        </p:spPr>
      </p:pic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19E6ECF3-06CF-5196-9796-36803758AB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95210" y="8105480"/>
            <a:ext cx="417520" cy="43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te a new document." ma:contentTypeScope="" ma:versionID="cf2150dc3156650d286bad8f84a4cdc4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7332885f11a6a7e927f4340eb5c0a7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84580F-ED53-4914-ABC4-25580506784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9F3B29-E7A4-449E-9CDA-A83F4440DE9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4FC85CF2-577C-4C56-8F59-DF72F79C42E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380</TotalTime>
  <Words>353</Words>
  <Application>Microsoft Office PowerPoint</Application>
  <PresentationFormat>Personalizado</PresentationFormat>
  <Paragraphs>81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Capitular 1</cp:lastModifiedBy>
  <cp:revision>74</cp:revision>
  <dcterms:created xsi:type="dcterms:W3CDTF">2022-09-06T23:28:54Z</dcterms:created>
  <dcterms:modified xsi:type="dcterms:W3CDTF">2024-07-01T10:36:15Z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