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C3ECEC-EB38-43A6-B9E0-364A508A782D}" v="12" dt="2024-06-23T15:21:45.295"/>
    <p1510:client id="{FD891E47-3E80-4F0E-B17D-FE5882D48130}" v="25" dt="2024-06-23T11:40:23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51577" autoAdjust="0"/>
  </p:normalViewPr>
  <p:slideViewPr>
    <p:cSldViewPr snapToGrid="0">
      <p:cViewPr>
        <p:scale>
          <a:sx n="125" d="100"/>
          <a:sy n="125" d="100"/>
        </p:scale>
        <p:origin x="1692" y="-23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pitular 1" userId="c720a44ffe8cd247" providerId="LiveId" clId="{FBC3ECEC-EB38-43A6-B9E0-364A508A782D}"/>
    <pc:docChg chg="undo custSel modSld">
      <pc:chgData name="Capitular 1" userId="c720a44ffe8cd247" providerId="LiveId" clId="{FBC3ECEC-EB38-43A6-B9E0-364A508A782D}" dt="2024-06-23T15:22:25.860" v="3313" actId="1036"/>
      <pc:docMkLst>
        <pc:docMk/>
      </pc:docMkLst>
      <pc:sldChg chg="addSp delSp modSp mod">
        <pc:chgData name="Capitular 1" userId="c720a44ffe8cd247" providerId="LiveId" clId="{FBC3ECEC-EB38-43A6-B9E0-364A508A782D}" dt="2024-06-23T15:18:49.120" v="3273" actId="1076"/>
        <pc:sldMkLst>
          <pc:docMk/>
          <pc:sldMk cId="2201682791" sldId="258"/>
        </pc:sldMkLst>
        <pc:spChg chg="mod">
          <ac:chgData name="Capitular 1" userId="c720a44ffe8cd247" providerId="LiveId" clId="{FBC3ECEC-EB38-43A6-B9E0-364A508A782D}" dt="2024-06-23T11:50:39.112" v="468" actId="14100"/>
          <ac:spMkLst>
            <pc:docMk/>
            <pc:sldMk cId="2201682791" sldId="258"/>
            <ac:spMk id="2" creationId="{8ABB5917-88EF-FB5A-44EB-7D35FA173D60}"/>
          </ac:spMkLst>
        </pc:spChg>
        <pc:spChg chg="mod">
          <ac:chgData name="Capitular 1" userId="c720a44ffe8cd247" providerId="LiveId" clId="{FBC3ECEC-EB38-43A6-B9E0-364A508A782D}" dt="2024-06-23T11:43:50.156" v="3" actId="20577"/>
          <ac:spMkLst>
            <pc:docMk/>
            <pc:sldMk cId="2201682791" sldId="258"/>
            <ac:spMk id="3" creationId="{12E876F0-2B13-244F-9D5B-F3D8A9587D0C}"/>
          </ac:spMkLst>
        </pc:spChg>
        <pc:spChg chg="add mod">
          <ac:chgData name="Capitular 1" userId="c720a44ffe8cd247" providerId="LiveId" clId="{FBC3ECEC-EB38-43A6-B9E0-364A508A782D}" dt="2024-06-23T12:11:54.147" v="1990" actId="1035"/>
          <ac:spMkLst>
            <pc:docMk/>
            <pc:sldMk cId="2201682791" sldId="258"/>
            <ac:spMk id="5" creationId="{7EAFBBBE-B88F-FFA0-1827-278DFF2350A2}"/>
          </ac:spMkLst>
        </pc:spChg>
        <pc:spChg chg="del">
          <ac:chgData name="Capitular 1" userId="c720a44ffe8cd247" providerId="LiveId" clId="{FBC3ECEC-EB38-43A6-B9E0-364A508A782D}" dt="2024-06-23T11:49:59.132" v="461" actId="478"/>
          <ac:spMkLst>
            <pc:docMk/>
            <pc:sldMk cId="2201682791" sldId="258"/>
            <ac:spMk id="7" creationId="{DEA727A2-C17F-768A-4AAA-D4D0D89D11DF}"/>
          </ac:spMkLst>
        </pc:spChg>
        <pc:spChg chg="mod">
          <ac:chgData name="Capitular 1" userId="c720a44ffe8cd247" providerId="LiveId" clId="{FBC3ECEC-EB38-43A6-B9E0-364A508A782D}" dt="2024-06-23T12:26:15.988" v="3250" actId="20577"/>
          <ac:spMkLst>
            <pc:docMk/>
            <pc:sldMk cId="2201682791" sldId="258"/>
            <ac:spMk id="9" creationId="{CF55B64B-946E-E84E-961A-030457A34687}"/>
          </ac:spMkLst>
        </pc:spChg>
        <pc:spChg chg="add mod">
          <ac:chgData name="Capitular 1" userId="c720a44ffe8cd247" providerId="LiveId" clId="{FBC3ECEC-EB38-43A6-B9E0-364A508A782D}" dt="2024-06-23T12:11:48.298" v="1980" actId="1035"/>
          <ac:spMkLst>
            <pc:docMk/>
            <pc:sldMk cId="2201682791" sldId="258"/>
            <ac:spMk id="10" creationId="{15544B3B-72D7-F979-37EE-C1FA1B9FB3AB}"/>
          </ac:spMkLst>
        </pc:spChg>
        <pc:spChg chg="del">
          <ac:chgData name="Capitular 1" userId="c720a44ffe8cd247" providerId="LiveId" clId="{FBC3ECEC-EB38-43A6-B9E0-364A508A782D}" dt="2024-06-23T11:50:00.692" v="462" actId="478"/>
          <ac:spMkLst>
            <pc:docMk/>
            <pc:sldMk cId="2201682791" sldId="258"/>
            <ac:spMk id="17" creationId="{FE7841C5-D8F8-56CE-FCCB-9321A20A54D2}"/>
          </ac:spMkLst>
        </pc:spChg>
        <pc:spChg chg="add mod">
          <ac:chgData name="Capitular 1" userId="c720a44ffe8cd247" providerId="LiveId" clId="{FBC3ECEC-EB38-43A6-B9E0-364A508A782D}" dt="2024-06-23T11:51:16.391" v="486" actId="1035"/>
          <ac:spMkLst>
            <pc:docMk/>
            <pc:sldMk cId="2201682791" sldId="258"/>
            <ac:spMk id="19" creationId="{17C886AF-FF30-BCA1-CB89-207047A71361}"/>
          </ac:spMkLst>
        </pc:spChg>
        <pc:spChg chg="add mod">
          <ac:chgData name="Capitular 1" userId="c720a44ffe8cd247" providerId="LiveId" clId="{FBC3ECEC-EB38-43A6-B9E0-364A508A782D}" dt="2024-06-23T12:12:35.469" v="2026" actId="1076"/>
          <ac:spMkLst>
            <pc:docMk/>
            <pc:sldMk cId="2201682791" sldId="258"/>
            <ac:spMk id="20" creationId="{4DF3AF76-1622-1E9A-6616-E7B591FB7C5B}"/>
          </ac:spMkLst>
        </pc:spChg>
        <pc:spChg chg="add mod">
          <ac:chgData name="Capitular 1" userId="c720a44ffe8cd247" providerId="LiveId" clId="{FBC3ECEC-EB38-43A6-B9E0-364A508A782D}" dt="2024-06-23T12:12:21.729" v="2025" actId="1035"/>
          <ac:spMkLst>
            <pc:docMk/>
            <pc:sldMk cId="2201682791" sldId="258"/>
            <ac:spMk id="21" creationId="{6702A4D6-51E6-0D68-F4D9-B8ABE28415B2}"/>
          </ac:spMkLst>
        </pc:spChg>
        <pc:spChg chg="add mod">
          <ac:chgData name="Capitular 1" userId="c720a44ffe8cd247" providerId="LiveId" clId="{FBC3ECEC-EB38-43A6-B9E0-364A508A782D}" dt="2024-06-23T11:52:09.371" v="593" actId="20577"/>
          <ac:spMkLst>
            <pc:docMk/>
            <pc:sldMk cId="2201682791" sldId="258"/>
            <ac:spMk id="22" creationId="{1AFB60C5-6FE5-16B2-59BA-955C14715C37}"/>
          </ac:spMkLst>
        </pc:spChg>
        <pc:spChg chg="del">
          <ac:chgData name="Capitular 1" userId="c720a44ffe8cd247" providerId="LiveId" clId="{FBC3ECEC-EB38-43A6-B9E0-364A508A782D}" dt="2024-06-23T11:50:01.307" v="463" actId="478"/>
          <ac:spMkLst>
            <pc:docMk/>
            <pc:sldMk cId="2201682791" sldId="258"/>
            <ac:spMk id="23" creationId="{6B6BA0FB-C062-2953-5A92-7E330B39A951}"/>
          </ac:spMkLst>
        </pc:spChg>
        <pc:spChg chg="del">
          <ac:chgData name="Capitular 1" userId="c720a44ffe8cd247" providerId="LiveId" clId="{FBC3ECEC-EB38-43A6-B9E0-364A508A782D}" dt="2024-06-23T11:50:02.483" v="464" actId="478"/>
          <ac:spMkLst>
            <pc:docMk/>
            <pc:sldMk cId="2201682791" sldId="258"/>
            <ac:spMk id="24" creationId="{CC8A2661-97E4-3553-A1F3-21C1F4D69CB5}"/>
          </ac:spMkLst>
        </pc:spChg>
        <pc:spChg chg="del">
          <ac:chgData name="Capitular 1" userId="c720a44ffe8cd247" providerId="LiveId" clId="{FBC3ECEC-EB38-43A6-B9E0-364A508A782D}" dt="2024-06-23T11:50:03.756" v="465" actId="478"/>
          <ac:spMkLst>
            <pc:docMk/>
            <pc:sldMk cId="2201682791" sldId="258"/>
            <ac:spMk id="26" creationId="{9FB8BDB5-47BA-A164-E1D0-C606FDB1B59B}"/>
          </ac:spMkLst>
        </pc:spChg>
        <pc:spChg chg="add mod">
          <ac:chgData name="Capitular 1" userId="c720a44ffe8cd247" providerId="LiveId" clId="{FBC3ECEC-EB38-43A6-B9E0-364A508A782D}" dt="2024-06-23T12:12:44.253" v="2027" actId="1076"/>
          <ac:spMkLst>
            <pc:docMk/>
            <pc:sldMk cId="2201682791" sldId="258"/>
            <ac:spMk id="27" creationId="{3B3CF47E-9568-28DB-69D4-2CB469F03E9D}"/>
          </ac:spMkLst>
        </pc:spChg>
        <pc:spChg chg="add mod">
          <ac:chgData name="Capitular 1" userId="c720a44ffe8cd247" providerId="LiveId" clId="{FBC3ECEC-EB38-43A6-B9E0-364A508A782D}" dt="2024-06-23T12:12:17.250" v="2023" actId="1035"/>
          <ac:spMkLst>
            <pc:docMk/>
            <pc:sldMk cId="2201682791" sldId="258"/>
            <ac:spMk id="28" creationId="{CBA309BB-3256-21DB-A7D7-81A990598256}"/>
          </ac:spMkLst>
        </pc:spChg>
        <pc:spChg chg="add del mod">
          <ac:chgData name="Capitular 1" userId="c720a44ffe8cd247" providerId="LiveId" clId="{FBC3ECEC-EB38-43A6-B9E0-364A508A782D}" dt="2024-06-23T11:53:29.343" v="825" actId="478"/>
          <ac:spMkLst>
            <pc:docMk/>
            <pc:sldMk cId="2201682791" sldId="258"/>
            <ac:spMk id="29" creationId="{EF3A8F1B-1BE5-E45A-9844-61114EFDBA49}"/>
          </ac:spMkLst>
        </pc:spChg>
        <pc:spChg chg="add del mod">
          <ac:chgData name="Capitular 1" userId="c720a44ffe8cd247" providerId="LiveId" clId="{FBC3ECEC-EB38-43A6-B9E0-364A508A782D}" dt="2024-06-23T11:53:28.384" v="824" actId="478"/>
          <ac:spMkLst>
            <pc:docMk/>
            <pc:sldMk cId="2201682791" sldId="258"/>
            <ac:spMk id="30" creationId="{6FE88A87-E965-9E0C-875F-971ADB7DCAE3}"/>
          </ac:spMkLst>
        </pc:spChg>
        <pc:spChg chg="add mod">
          <ac:chgData name="Capitular 1" userId="c720a44ffe8cd247" providerId="LiveId" clId="{FBC3ECEC-EB38-43A6-B9E0-364A508A782D}" dt="2024-06-23T12:12:53.192" v="2039" actId="1035"/>
          <ac:spMkLst>
            <pc:docMk/>
            <pc:sldMk cId="2201682791" sldId="258"/>
            <ac:spMk id="31" creationId="{3EC662C5-3731-1D51-9F0D-170996439312}"/>
          </ac:spMkLst>
        </pc:spChg>
        <pc:spChg chg="add mod">
          <ac:chgData name="Capitular 1" userId="c720a44ffe8cd247" providerId="LiveId" clId="{FBC3ECEC-EB38-43A6-B9E0-364A508A782D}" dt="2024-06-23T12:12:53.192" v="2039" actId="1035"/>
          <ac:spMkLst>
            <pc:docMk/>
            <pc:sldMk cId="2201682791" sldId="258"/>
            <ac:spMk id="32" creationId="{09FA9DA7-7CDA-E768-09BA-A165C4B166BE}"/>
          </ac:spMkLst>
        </pc:spChg>
        <pc:spChg chg="del mod">
          <ac:chgData name="Capitular 1" userId="c720a44ffe8cd247" providerId="LiveId" clId="{FBC3ECEC-EB38-43A6-B9E0-364A508A782D}" dt="2024-06-23T11:56:27.859" v="1241" actId="478"/>
          <ac:spMkLst>
            <pc:docMk/>
            <pc:sldMk cId="2201682791" sldId="258"/>
            <ac:spMk id="33" creationId="{464CEC3B-D3FF-94A4-A5DD-95D34E2B8F04}"/>
          </ac:spMkLst>
        </pc:spChg>
        <pc:spChg chg="add del mod">
          <ac:chgData name="Capitular 1" userId="c720a44ffe8cd247" providerId="LiveId" clId="{FBC3ECEC-EB38-43A6-B9E0-364A508A782D}" dt="2024-06-23T12:12:53.192" v="2039" actId="1035"/>
          <ac:spMkLst>
            <pc:docMk/>
            <pc:sldMk cId="2201682791" sldId="258"/>
            <ac:spMk id="34" creationId="{8FF50F43-FE89-5A9B-4B77-01DF7948F518}"/>
          </ac:spMkLst>
        </pc:spChg>
        <pc:spChg chg="add del mod">
          <ac:chgData name="Capitular 1" userId="c720a44ffe8cd247" providerId="LiveId" clId="{FBC3ECEC-EB38-43A6-B9E0-364A508A782D}" dt="2024-06-23T12:01:46.457" v="1342" actId="478"/>
          <ac:spMkLst>
            <pc:docMk/>
            <pc:sldMk cId="2201682791" sldId="258"/>
            <ac:spMk id="35" creationId="{216BD508-F736-37D5-38A8-3C8EEB9811E1}"/>
          </ac:spMkLst>
        </pc:spChg>
        <pc:spChg chg="del">
          <ac:chgData name="Capitular 1" userId="c720a44ffe8cd247" providerId="LiveId" clId="{FBC3ECEC-EB38-43A6-B9E0-364A508A782D}" dt="2024-06-23T11:56:24.244" v="1238" actId="478"/>
          <ac:spMkLst>
            <pc:docMk/>
            <pc:sldMk cId="2201682791" sldId="258"/>
            <ac:spMk id="36" creationId="{310DD7B1-F96F-CEB5-BDB1-2E42480AE404}"/>
          </ac:spMkLst>
        </pc:spChg>
        <pc:spChg chg="del">
          <ac:chgData name="Capitular 1" userId="c720a44ffe8cd247" providerId="LiveId" clId="{FBC3ECEC-EB38-43A6-B9E0-364A508A782D}" dt="2024-06-23T11:56:25.291" v="1239" actId="478"/>
          <ac:spMkLst>
            <pc:docMk/>
            <pc:sldMk cId="2201682791" sldId="258"/>
            <ac:spMk id="37" creationId="{D2685BA2-DCA2-B963-634B-2225ED1E21E6}"/>
          </ac:spMkLst>
        </pc:spChg>
        <pc:spChg chg="mod">
          <ac:chgData name="Capitular 1" userId="c720a44ffe8cd247" providerId="LiveId" clId="{FBC3ECEC-EB38-43A6-B9E0-364A508A782D}" dt="2024-06-23T15:16:20.544" v="3262" actId="20577"/>
          <ac:spMkLst>
            <pc:docMk/>
            <pc:sldMk cId="2201682791" sldId="258"/>
            <ac:spMk id="38" creationId="{2D46546D-5FB3-8413-9734-185402FCCE23}"/>
          </ac:spMkLst>
        </pc:spChg>
        <pc:spChg chg="add mod">
          <ac:chgData name="Capitular 1" userId="c720a44ffe8cd247" providerId="LiveId" clId="{FBC3ECEC-EB38-43A6-B9E0-364A508A782D}" dt="2024-06-23T12:12:53.192" v="2039" actId="1035"/>
          <ac:spMkLst>
            <pc:docMk/>
            <pc:sldMk cId="2201682791" sldId="258"/>
            <ac:spMk id="39" creationId="{D501DBAF-50E3-498D-C053-7C09FE1B8252}"/>
          </ac:spMkLst>
        </pc:spChg>
        <pc:spChg chg="add mod">
          <ac:chgData name="Capitular 1" userId="c720a44ffe8cd247" providerId="LiveId" clId="{FBC3ECEC-EB38-43A6-B9E0-364A508A782D}" dt="2024-06-23T12:12:53.192" v="2039" actId="1035"/>
          <ac:spMkLst>
            <pc:docMk/>
            <pc:sldMk cId="2201682791" sldId="258"/>
            <ac:spMk id="40" creationId="{5CCFC3D2-7451-82DA-DD85-CFB76EE5D001}"/>
          </ac:spMkLst>
        </pc:spChg>
        <pc:spChg chg="add mod">
          <ac:chgData name="Capitular 1" userId="c720a44ffe8cd247" providerId="LiveId" clId="{FBC3ECEC-EB38-43A6-B9E0-364A508A782D}" dt="2024-06-23T12:12:53.192" v="2039" actId="1035"/>
          <ac:spMkLst>
            <pc:docMk/>
            <pc:sldMk cId="2201682791" sldId="258"/>
            <ac:spMk id="41" creationId="{CE8961E2-4B60-F180-FD0F-F5E86F14A482}"/>
          </ac:spMkLst>
        </pc:spChg>
        <pc:spChg chg="add mod">
          <ac:chgData name="Capitular 1" userId="c720a44ffe8cd247" providerId="LiveId" clId="{FBC3ECEC-EB38-43A6-B9E0-364A508A782D}" dt="2024-06-23T12:12:53.192" v="2039" actId="1035"/>
          <ac:spMkLst>
            <pc:docMk/>
            <pc:sldMk cId="2201682791" sldId="258"/>
            <ac:spMk id="42" creationId="{A60CD2DC-451D-501C-447A-D4E328B6D5D1}"/>
          </ac:spMkLst>
        </pc:spChg>
        <pc:spChg chg="add del mod">
          <ac:chgData name="Capitular 1" userId="c720a44ffe8cd247" providerId="LiveId" clId="{FBC3ECEC-EB38-43A6-B9E0-364A508A782D}" dt="2024-06-23T12:01:47.339" v="1343" actId="478"/>
          <ac:spMkLst>
            <pc:docMk/>
            <pc:sldMk cId="2201682791" sldId="258"/>
            <ac:spMk id="43" creationId="{4E9F13E7-6807-AA7B-FBDC-0994C24FB181}"/>
          </ac:spMkLst>
        </pc:spChg>
        <pc:spChg chg="mod">
          <ac:chgData name="Capitular 1" userId="c720a44ffe8cd247" providerId="LiveId" clId="{FBC3ECEC-EB38-43A6-B9E0-364A508A782D}" dt="2024-06-23T12:12:53.192" v="2039" actId="1035"/>
          <ac:spMkLst>
            <pc:docMk/>
            <pc:sldMk cId="2201682791" sldId="258"/>
            <ac:spMk id="49" creationId="{FD7FC552-99DD-1170-D520-E4577C296E0B}"/>
          </ac:spMkLst>
        </pc:spChg>
        <pc:spChg chg="mod">
          <ac:chgData name="Capitular 1" userId="c720a44ffe8cd247" providerId="LiveId" clId="{FBC3ECEC-EB38-43A6-B9E0-364A508A782D}" dt="2024-06-23T12:13:11.164" v="2040" actId="1076"/>
          <ac:spMkLst>
            <pc:docMk/>
            <pc:sldMk cId="2201682791" sldId="258"/>
            <ac:spMk id="52" creationId="{A2A8C9FD-1C82-6B20-C5DA-DCF3943B4392}"/>
          </ac:spMkLst>
        </pc:spChg>
        <pc:spChg chg="mod">
          <ac:chgData name="Capitular 1" userId="c720a44ffe8cd247" providerId="LiveId" clId="{FBC3ECEC-EB38-43A6-B9E0-364A508A782D}" dt="2024-06-23T11:51:22.312" v="502" actId="1036"/>
          <ac:spMkLst>
            <pc:docMk/>
            <pc:sldMk cId="2201682791" sldId="258"/>
            <ac:spMk id="70" creationId="{8C761828-EDFC-4C7E-A288-2CA8D802D31D}"/>
          </ac:spMkLst>
        </pc:spChg>
        <pc:spChg chg="mod">
          <ac:chgData name="Capitular 1" userId="c720a44ffe8cd247" providerId="LiveId" clId="{FBC3ECEC-EB38-43A6-B9E0-364A508A782D}" dt="2024-06-23T12:12:53.192" v="2039" actId="1035"/>
          <ac:spMkLst>
            <pc:docMk/>
            <pc:sldMk cId="2201682791" sldId="258"/>
            <ac:spMk id="86" creationId="{D493F75A-D62E-457A-9338-6B9ED5D34963}"/>
          </ac:spMkLst>
        </pc:spChg>
        <pc:spChg chg="mod">
          <ac:chgData name="Capitular 1" userId="c720a44ffe8cd247" providerId="LiveId" clId="{FBC3ECEC-EB38-43A6-B9E0-364A508A782D}" dt="2024-06-23T11:48:12.962" v="394" actId="20577"/>
          <ac:spMkLst>
            <pc:docMk/>
            <pc:sldMk cId="2201682791" sldId="258"/>
            <ac:spMk id="113" creationId="{C6A77E14-1A58-4EEE-A4CA-679CD3E7DCA9}"/>
          </ac:spMkLst>
        </pc:spChg>
        <pc:graphicFrameChg chg="add del mod">
          <ac:chgData name="Capitular 1" userId="c720a44ffe8cd247" providerId="LiveId" clId="{FBC3ECEC-EB38-43A6-B9E0-364A508A782D}" dt="2024-06-23T11:45:32.562" v="77" actId="478"/>
          <ac:graphicFrameMkLst>
            <pc:docMk/>
            <pc:sldMk cId="2201682791" sldId="258"/>
            <ac:graphicFrameMk id="4" creationId="{C612E511-6349-3081-04DB-2015AD6100E9}"/>
          </ac:graphicFrameMkLst>
        </pc:graphicFrameChg>
        <pc:picChg chg="add mod">
          <ac:chgData name="Capitular 1" userId="c720a44ffe8cd247" providerId="LiveId" clId="{FBC3ECEC-EB38-43A6-B9E0-364A508A782D}" dt="2024-06-23T15:17:33.740" v="3264" actId="1076"/>
          <ac:picMkLst>
            <pc:docMk/>
            <pc:sldMk cId="2201682791" sldId="258"/>
            <ac:picMk id="7" creationId="{615AB98B-F538-5465-3BA5-A61F6C753FCB}"/>
          </ac:picMkLst>
        </pc:picChg>
        <pc:picChg chg="add mod">
          <ac:chgData name="Capitular 1" userId="c720a44ffe8cd247" providerId="LiveId" clId="{FBC3ECEC-EB38-43A6-B9E0-364A508A782D}" dt="2024-06-23T15:18:49.120" v="3273" actId="1076"/>
          <ac:picMkLst>
            <pc:docMk/>
            <pc:sldMk cId="2201682791" sldId="258"/>
            <ac:picMk id="23" creationId="{E21E9E4D-3E16-5FDF-12CF-E20B71A0595D}"/>
          </ac:picMkLst>
        </pc:picChg>
      </pc:sldChg>
      <pc:sldChg chg="addSp delSp modSp mod">
        <pc:chgData name="Capitular 1" userId="c720a44ffe8cd247" providerId="LiveId" clId="{FBC3ECEC-EB38-43A6-B9E0-364A508A782D}" dt="2024-06-23T15:22:25.860" v="3313" actId="1036"/>
        <pc:sldMkLst>
          <pc:docMk/>
          <pc:sldMk cId="1122071543" sldId="286"/>
        </pc:sldMkLst>
        <pc:spChg chg="mod">
          <ac:chgData name="Capitular 1" userId="c720a44ffe8cd247" providerId="LiveId" clId="{FBC3ECEC-EB38-43A6-B9E0-364A508A782D}" dt="2024-06-23T12:14:16.844" v="2121" actId="20577"/>
          <ac:spMkLst>
            <pc:docMk/>
            <pc:sldMk cId="1122071543" sldId="286"/>
            <ac:spMk id="2" creationId="{89FDCFC2-18B9-76D2-4314-9A1F8F38FE82}"/>
          </ac:spMkLst>
        </pc:spChg>
        <pc:spChg chg="mod">
          <ac:chgData name="Capitular 1" userId="c720a44ffe8cd247" providerId="LiveId" clId="{FBC3ECEC-EB38-43A6-B9E0-364A508A782D}" dt="2024-06-23T11:44:01.012" v="7" actId="20577"/>
          <ac:spMkLst>
            <pc:docMk/>
            <pc:sldMk cId="1122071543" sldId="286"/>
            <ac:spMk id="3" creationId="{12E876F0-2B13-244F-9D5B-F3D8A9587D0C}"/>
          </ac:spMkLst>
        </pc:spChg>
        <pc:spChg chg="mod">
          <ac:chgData name="Capitular 1" userId="c720a44ffe8cd247" providerId="LiveId" clId="{FBC3ECEC-EB38-43A6-B9E0-364A508A782D}" dt="2024-06-23T12:21:29.890" v="2618" actId="1035"/>
          <ac:spMkLst>
            <pc:docMk/>
            <pc:sldMk cId="1122071543" sldId="286"/>
            <ac:spMk id="8" creationId="{AE3384EC-5537-72F3-2ED1-ADFB6D11203C}"/>
          </ac:spMkLst>
        </pc:spChg>
        <pc:spChg chg="mod">
          <ac:chgData name="Capitular 1" userId="c720a44ffe8cd247" providerId="LiveId" clId="{FBC3ECEC-EB38-43A6-B9E0-364A508A782D}" dt="2024-06-23T11:43:56.147" v="5" actId="20577"/>
          <ac:spMkLst>
            <pc:docMk/>
            <pc:sldMk cId="1122071543" sldId="286"/>
            <ac:spMk id="9" creationId="{CF55B64B-946E-E84E-961A-030457A34687}"/>
          </ac:spMkLst>
        </pc:spChg>
        <pc:spChg chg="mod">
          <ac:chgData name="Capitular 1" userId="c720a44ffe8cd247" providerId="LiveId" clId="{FBC3ECEC-EB38-43A6-B9E0-364A508A782D}" dt="2024-06-23T15:20:53.493" v="3300" actId="1076"/>
          <ac:spMkLst>
            <pc:docMk/>
            <pc:sldMk cId="1122071543" sldId="286"/>
            <ac:spMk id="16" creationId="{7F088315-7707-4BED-BEC7-72678139A7F7}"/>
          </ac:spMkLst>
        </pc:spChg>
        <pc:spChg chg="mod">
          <ac:chgData name="Capitular 1" userId="c720a44ffe8cd247" providerId="LiveId" clId="{FBC3ECEC-EB38-43A6-B9E0-364A508A782D}" dt="2024-06-23T12:25:59.414" v="3248" actId="1076"/>
          <ac:spMkLst>
            <pc:docMk/>
            <pc:sldMk cId="1122071543" sldId="286"/>
            <ac:spMk id="17" creationId="{6714AD6E-3E2D-0F9A-7163-7926998A87F0}"/>
          </ac:spMkLst>
        </pc:spChg>
        <pc:spChg chg="mod">
          <ac:chgData name="Capitular 1" userId="c720a44ffe8cd247" providerId="LiveId" clId="{FBC3ECEC-EB38-43A6-B9E0-364A508A782D}" dt="2024-06-23T12:25:40.133" v="3228" actId="6549"/>
          <ac:spMkLst>
            <pc:docMk/>
            <pc:sldMk cId="1122071543" sldId="286"/>
            <ac:spMk id="21" creationId="{0791C9BA-BD28-430D-951E-88D86B729CEC}"/>
          </ac:spMkLst>
        </pc:spChg>
        <pc:spChg chg="mod">
          <ac:chgData name="Capitular 1" userId="c720a44ffe8cd247" providerId="LiveId" clId="{FBC3ECEC-EB38-43A6-B9E0-364A508A782D}" dt="2024-06-23T12:19:56.869" v="2453" actId="14100"/>
          <ac:spMkLst>
            <pc:docMk/>
            <pc:sldMk cId="1122071543" sldId="286"/>
            <ac:spMk id="22" creationId="{AF5EE85D-344C-B2A4-207D-39A046563D0E}"/>
          </ac:spMkLst>
        </pc:spChg>
        <pc:spChg chg="mod">
          <ac:chgData name="Capitular 1" userId="c720a44ffe8cd247" providerId="LiveId" clId="{FBC3ECEC-EB38-43A6-B9E0-364A508A782D}" dt="2024-06-23T12:19:53.043" v="2452" actId="14100"/>
          <ac:spMkLst>
            <pc:docMk/>
            <pc:sldMk cId="1122071543" sldId="286"/>
            <ac:spMk id="26" creationId="{6CF7C571-A789-F66F-1179-0061877F2E85}"/>
          </ac:spMkLst>
        </pc:spChg>
        <pc:spChg chg="mod">
          <ac:chgData name="Capitular 1" userId="c720a44ffe8cd247" providerId="LiveId" clId="{FBC3ECEC-EB38-43A6-B9E0-364A508A782D}" dt="2024-06-23T12:19:49.802" v="2451" actId="122"/>
          <ac:spMkLst>
            <pc:docMk/>
            <pc:sldMk cId="1122071543" sldId="286"/>
            <ac:spMk id="27" creationId="{4B81D50A-288B-C690-9713-A547E012E939}"/>
          </ac:spMkLst>
        </pc:spChg>
        <pc:spChg chg="mod">
          <ac:chgData name="Capitular 1" userId="c720a44ffe8cd247" providerId="LiveId" clId="{FBC3ECEC-EB38-43A6-B9E0-364A508A782D}" dt="2024-06-23T12:22:12.496" v="2698" actId="14100"/>
          <ac:spMkLst>
            <pc:docMk/>
            <pc:sldMk cId="1122071543" sldId="286"/>
            <ac:spMk id="29" creationId="{96E9D2E8-B23A-9DFD-0449-7C90256D96A6}"/>
          </ac:spMkLst>
        </pc:spChg>
        <pc:spChg chg="mod">
          <ac:chgData name="Capitular 1" userId="c720a44ffe8cd247" providerId="LiveId" clId="{FBC3ECEC-EB38-43A6-B9E0-364A508A782D}" dt="2024-06-23T12:20:38.726" v="2495" actId="1035"/>
          <ac:spMkLst>
            <pc:docMk/>
            <pc:sldMk cId="1122071543" sldId="286"/>
            <ac:spMk id="30" creationId="{40EB966C-25FD-F874-FB3D-CA8F0754F652}"/>
          </ac:spMkLst>
        </pc:spChg>
        <pc:spChg chg="mod">
          <ac:chgData name="Capitular 1" userId="c720a44ffe8cd247" providerId="LiveId" clId="{FBC3ECEC-EB38-43A6-B9E0-364A508A782D}" dt="2024-06-23T12:20:38.726" v="2495" actId="1035"/>
          <ac:spMkLst>
            <pc:docMk/>
            <pc:sldMk cId="1122071543" sldId="286"/>
            <ac:spMk id="31" creationId="{B9A227DF-1C0D-B5B1-B027-4D0C9954A984}"/>
          </ac:spMkLst>
        </pc:spChg>
        <pc:spChg chg="mod">
          <ac:chgData name="Capitular 1" userId="c720a44ffe8cd247" providerId="LiveId" clId="{FBC3ECEC-EB38-43A6-B9E0-364A508A782D}" dt="2024-06-23T12:23:13.359" v="2822" actId="20577"/>
          <ac:spMkLst>
            <pc:docMk/>
            <pc:sldMk cId="1122071543" sldId="286"/>
            <ac:spMk id="32" creationId="{C38C8B8C-B1E7-DBF5-D3BC-9F486BC5A7CF}"/>
          </ac:spMkLst>
        </pc:spChg>
        <pc:spChg chg="mod">
          <ac:chgData name="Capitular 1" userId="c720a44ffe8cd247" providerId="LiveId" clId="{FBC3ECEC-EB38-43A6-B9E0-364A508A782D}" dt="2024-06-23T12:20:38.726" v="2495" actId="1035"/>
          <ac:spMkLst>
            <pc:docMk/>
            <pc:sldMk cId="1122071543" sldId="286"/>
            <ac:spMk id="33" creationId="{FA5F3F1F-E016-F38C-63F1-63C85CB7036A}"/>
          </ac:spMkLst>
        </pc:spChg>
        <pc:spChg chg="mod">
          <ac:chgData name="Capitular 1" userId="c720a44ffe8cd247" providerId="LiveId" clId="{FBC3ECEC-EB38-43A6-B9E0-364A508A782D}" dt="2024-06-23T15:22:25.860" v="3313" actId="1036"/>
          <ac:spMkLst>
            <pc:docMk/>
            <pc:sldMk cId="1122071543" sldId="286"/>
            <ac:spMk id="37" creationId="{5408A607-BA14-9CB0-D5A4-F41DB80F830F}"/>
          </ac:spMkLst>
        </pc:spChg>
        <pc:spChg chg="mod">
          <ac:chgData name="Capitular 1" userId="c720a44ffe8cd247" providerId="LiveId" clId="{FBC3ECEC-EB38-43A6-B9E0-364A508A782D}" dt="2024-06-23T12:19:41.219" v="2449" actId="14100"/>
          <ac:spMkLst>
            <pc:docMk/>
            <pc:sldMk cId="1122071543" sldId="286"/>
            <ac:spMk id="38" creationId="{8A221B05-DE21-EA2A-A586-1D45F16EDF3B}"/>
          </ac:spMkLst>
        </pc:spChg>
        <pc:spChg chg="del mod">
          <ac:chgData name="Capitular 1" userId="c720a44ffe8cd247" providerId="LiveId" clId="{FBC3ECEC-EB38-43A6-B9E0-364A508A782D}" dt="2024-06-23T12:20:00.748" v="2454" actId="478"/>
          <ac:spMkLst>
            <pc:docMk/>
            <pc:sldMk cId="1122071543" sldId="286"/>
            <ac:spMk id="40" creationId="{0B2D41AF-5C73-685B-1128-10BFF8B90A02}"/>
          </ac:spMkLst>
        </pc:spChg>
        <pc:spChg chg="mod">
          <ac:chgData name="Capitular 1" userId="c720a44ffe8cd247" providerId="LiveId" clId="{FBC3ECEC-EB38-43A6-B9E0-364A508A782D}" dt="2024-06-23T12:20:38.726" v="2495" actId="1035"/>
          <ac:spMkLst>
            <pc:docMk/>
            <pc:sldMk cId="1122071543" sldId="286"/>
            <ac:spMk id="42" creationId="{01CE6568-D515-2B6A-8A40-FA7B1111BDFA}"/>
          </ac:spMkLst>
        </pc:spChg>
        <pc:spChg chg="mod">
          <ac:chgData name="Capitular 1" userId="c720a44ffe8cd247" providerId="LiveId" clId="{FBC3ECEC-EB38-43A6-B9E0-364A508A782D}" dt="2024-06-23T12:24:18.565" v="3019" actId="20577"/>
          <ac:spMkLst>
            <pc:docMk/>
            <pc:sldMk cId="1122071543" sldId="286"/>
            <ac:spMk id="43" creationId="{690EE266-F137-D76E-4CF9-2507E6C8FCFE}"/>
          </ac:spMkLst>
        </pc:spChg>
        <pc:spChg chg="mod">
          <ac:chgData name="Capitular 1" userId="c720a44ffe8cd247" providerId="LiveId" clId="{FBC3ECEC-EB38-43A6-B9E0-364A508A782D}" dt="2024-06-23T12:20:38.726" v="2495" actId="1035"/>
          <ac:spMkLst>
            <pc:docMk/>
            <pc:sldMk cId="1122071543" sldId="286"/>
            <ac:spMk id="44" creationId="{7BF70646-FB14-A066-8A82-05A4226C2BA9}"/>
          </ac:spMkLst>
        </pc:spChg>
        <pc:picChg chg="add del mod">
          <ac:chgData name="Capitular 1" userId="c720a44ffe8cd247" providerId="LiveId" clId="{FBC3ECEC-EB38-43A6-B9E0-364A508A782D}" dt="2024-06-23T15:22:07.123" v="3309" actId="478"/>
          <ac:picMkLst>
            <pc:docMk/>
            <pc:sldMk cId="1122071543" sldId="286"/>
            <ac:picMk id="5" creationId="{A2E5D0BA-E82D-E7AB-3720-200E860BED5E}"/>
          </ac:picMkLst>
        </pc:picChg>
        <pc:picChg chg="del">
          <ac:chgData name="Capitular 1" userId="c720a44ffe8cd247" providerId="LiveId" clId="{FBC3ECEC-EB38-43A6-B9E0-364A508A782D}" dt="2024-06-23T12:14:36.141" v="2163" actId="478"/>
          <ac:picMkLst>
            <pc:docMk/>
            <pc:sldMk cId="1122071543" sldId="286"/>
            <ac:picMk id="5" creationId="{CAE2FF8C-6096-367A-2991-1EF9ADB348B4}"/>
          </ac:picMkLst>
        </pc:picChg>
        <pc:picChg chg="del">
          <ac:chgData name="Capitular 1" userId="c720a44ffe8cd247" providerId="LiveId" clId="{FBC3ECEC-EB38-43A6-B9E0-364A508A782D}" dt="2024-06-23T12:14:37.540" v="2164" actId="478"/>
          <ac:picMkLst>
            <pc:docMk/>
            <pc:sldMk cId="1122071543" sldId="286"/>
            <ac:picMk id="7" creationId="{1DF1630C-AAD9-603A-49E4-727A3A80171B}"/>
          </ac:picMkLst>
        </pc:picChg>
        <pc:picChg chg="add mod">
          <ac:chgData name="Capitular 1" userId="c720a44ffe8cd247" providerId="LiveId" clId="{FBC3ECEC-EB38-43A6-B9E0-364A508A782D}" dt="2024-06-23T15:22:15.491" v="3312" actId="1076"/>
          <ac:picMkLst>
            <pc:docMk/>
            <pc:sldMk cId="1122071543" sldId="286"/>
            <ac:picMk id="18" creationId="{31857598-296E-FE4C-90C4-CBD37BAADB21}"/>
          </ac:picMkLst>
        </pc:picChg>
        <pc:picChg chg="del">
          <ac:chgData name="Capitular 1" userId="c720a44ffe8cd247" providerId="LiveId" clId="{FBC3ECEC-EB38-43A6-B9E0-364A508A782D}" dt="2024-06-23T12:14:38.667" v="2165" actId="478"/>
          <ac:picMkLst>
            <pc:docMk/>
            <pc:sldMk cId="1122071543" sldId="286"/>
            <ac:picMk id="19" creationId="{6887F45E-0535-5DAD-9DD2-A085593D385D}"/>
          </ac:picMkLst>
        </pc:picChg>
        <pc:picChg chg="add mod">
          <ac:chgData name="Capitular 1" userId="c720a44ffe8cd247" providerId="LiveId" clId="{FBC3ECEC-EB38-43A6-B9E0-364A508A782D}" dt="2024-06-23T15:22:00.895" v="3308" actId="1076"/>
          <ac:picMkLst>
            <pc:docMk/>
            <pc:sldMk cId="1122071543" sldId="286"/>
            <ac:picMk id="20" creationId="{0A43811D-7CE6-F7C5-205F-94DEFDF84630}"/>
          </ac:picMkLst>
        </pc:picChg>
        <pc:picChg chg="del">
          <ac:chgData name="Capitular 1" userId="c720a44ffe8cd247" providerId="LiveId" clId="{FBC3ECEC-EB38-43A6-B9E0-364A508A782D}" dt="2024-06-23T12:14:40.276" v="2166" actId="478"/>
          <ac:picMkLst>
            <pc:docMk/>
            <pc:sldMk cId="1122071543" sldId="286"/>
            <ac:picMk id="20" creationId="{A42E024F-DB69-D9BB-F1FA-B0F05C5AB9B4}"/>
          </ac:picMkLst>
        </pc:picChg>
        <pc:picChg chg="del">
          <ac:chgData name="Capitular 1" userId="c720a44ffe8cd247" providerId="LiveId" clId="{FBC3ECEC-EB38-43A6-B9E0-364A508A782D}" dt="2024-06-23T12:14:41.748" v="2167" actId="478"/>
          <ac:picMkLst>
            <pc:docMk/>
            <pc:sldMk cId="1122071543" sldId="286"/>
            <ac:picMk id="23" creationId="{9DC047AF-9873-D211-C818-1760639D739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04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266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46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18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26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81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859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04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605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06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17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31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103455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835" y="10217967"/>
            <a:ext cx="5669756" cy="302984"/>
          </a:xfrm>
        </p:spPr>
        <p:txBody>
          <a:bodyPr>
            <a:normAutofit/>
          </a:bodyPr>
          <a:lstStyle/>
          <a:p>
            <a:pPr algn="l"/>
            <a:r>
              <a:rPr lang="nl-NL" sz="110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- Unidade 10. Páxina 1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969" y="10190369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10 -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4" cy="692692"/>
            <a:chOff x="628560" y="1057503"/>
            <a:chExt cx="6215064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5199" y="1381374"/>
              <a:ext cx="2068425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5199" y="1081192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494436" y="1841880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</a:t>
            </a:r>
            <a:r>
              <a:rPr lang="nl-NL" sz="16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Completa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as oracións coas palabras do recadro.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113" name="Tekstvak 12">
            <a:extLst>
              <a:ext uri="{FF2B5EF4-FFF2-40B4-BE49-F238E27FC236}">
                <a16:creationId xmlns:a16="http://schemas.microsoft.com/office/drawing/2014/main" id="{C6A77E14-1A58-4EEE-A4CA-679CD3E7DCA9}"/>
              </a:ext>
            </a:extLst>
          </p:cNvPr>
          <p:cNvSpPr txBox="1"/>
          <p:nvPr/>
        </p:nvSpPr>
        <p:spPr>
          <a:xfrm>
            <a:off x="1819649" y="2274087"/>
            <a:ext cx="4087393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artigos de opinión              copia                imprenta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70" name="Tekstvak 50">
            <a:extLst>
              <a:ext uri="{FF2B5EF4-FFF2-40B4-BE49-F238E27FC236}">
                <a16:creationId xmlns:a16="http://schemas.microsoft.com/office/drawing/2014/main" id="{8C761828-EDFC-4C7E-A288-2CA8D802D31D}"/>
              </a:ext>
            </a:extLst>
          </p:cNvPr>
          <p:cNvSpPr txBox="1"/>
          <p:nvPr/>
        </p:nvSpPr>
        <p:spPr>
          <a:xfrm>
            <a:off x="819529" y="2697256"/>
            <a:ext cx="6139711" cy="1028423"/>
          </a:xfrm>
          <a:prstGeom prst="rect">
            <a:avLst/>
          </a:prstGeom>
          <a:noFill/>
          <a:ln w="3175">
            <a:solidFill>
              <a:srgbClr val="009ED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O libro xa está revisado e listo para levar a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ABeZeh" panose="00000500000000000000"/>
              </a:rPr>
              <a:t>____________</a:t>
            </a:r>
            <a:r>
              <a:rPr lang="es-ES" sz="1400" dirty="0">
                <a:latin typeface="ABeZeh" panose="0000050000000000000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s-ES" sz="1400" dirty="0">
                <a:latin typeface="ABeZeh" panose="00000500000000000000"/>
                <a:ea typeface="ABeZeh" panose="00000500000000000000" pitchFamily="2" charset="0"/>
              </a:rPr>
              <a:t>O </a:t>
            </a:r>
            <a:r>
              <a:rPr lang="es-ES" sz="1400" dirty="0" err="1">
                <a:latin typeface="ABeZeh" panose="00000500000000000000"/>
                <a:ea typeface="ABeZeh" panose="00000500000000000000" pitchFamily="2" charset="0"/>
              </a:rPr>
              <a:t>exemplar</a:t>
            </a:r>
            <a:r>
              <a:rPr lang="es-ES" sz="1400" dirty="0">
                <a:latin typeface="ABeZeh" panose="00000500000000000000"/>
                <a:ea typeface="ABeZeh" panose="00000500000000000000" pitchFamily="2" charset="0"/>
              </a:rPr>
              <a:t> da novela que </a:t>
            </a:r>
            <a:r>
              <a:rPr lang="es-ES" sz="1400" dirty="0" err="1">
                <a:latin typeface="ABeZeh" panose="00000500000000000000"/>
                <a:ea typeface="ABeZeh" panose="00000500000000000000" pitchFamily="2" charset="0"/>
              </a:rPr>
              <a:t>temos</a:t>
            </a:r>
            <a:r>
              <a:rPr lang="es-ES" sz="1400" dirty="0">
                <a:latin typeface="ABeZeh" panose="00000500000000000000"/>
                <a:ea typeface="ABeZeh" panose="00000500000000000000" pitchFamily="2" charset="0"/>
              </a:rPr>
              <a:t> </a:t>
            </a:r>
            <a:r>
              <a:rPr lang="es-ES" sz="1400" dirty="0" err="1">
                <a:latin typeface="ABeZeh" panose="00000500000000000000"/>
                <a:ea typeface="ABeZeh" panose="00000500000000000000" pitchFamily="2" charset="0"/>
              </a:rPr>
              <a:t>nós</a:t>
            </a:r>
            <a:r>
              <a:rPr lang="es-ES" sz="1400" dirty="0">
                <a:latin typeface="ABeZeh" panose="00000500000000000000"/>
                <a:ea typeface="ABeZeh" panose="00000500000000000000" pitchFamily="2" charset="0"/>
              </a:rPr>
              <a:t> non é o </a:t>
            </a:r>
            <a:r>
              <a:rPr lang="es-ES" sz="1400" dirty="0" err="1">
                <a:latin typeface="ABeZeh" panose="00000500000000000000"/>
                <a:ea typeface="ABeZeh" panose="00000500000000000000" pitchFamily="2" charset="0"/>
              </a:rPr>
              <a:t>orixinal</a:t>
            </a:r>
            <a:r>
              <a:rPr lang="es-ES" sz="1400" dirty="0">
                <a:latin typeface="ABeZeh" panose="00000500000000000000"/>
                <a:ea typeface="ABeZeh" panose="00000500000000000000" pitchFamily="2" charset="0"/>
              </a:rPr>
              <a:t>, </a:t>
            </a:r>
            <a:r>
              <a:rPr lang="es-ES" sz="1400" dirty="0" err="1">
                <a:latin typeface="ABeZeh" panose="00000500000000000000"/>
                <a:ea typeface="ABeZeh" panose="00000500000000000000" pitchFamily="2" charset="0"/>
              </a:rPr>
              <a:t>senón</a:t>
            </a:r>
            <a:r>
              <a:rPr lang="es-ES" sz="1400" dirty="0">
                <a:latin typeface="ABeZeh" panose="00000500000000000000"/>
                <a:ea typeface="ABeZeh" panose="00000500000000000000" pitchFamily="2" charset="0"/>
              </a:rPr>
              <a:t> </a:t>
            </a:r>
            <a:r>
              <a:rPr lang="es-ES" sz="1400" dirty="0" err="1">
                <a:latin typeface="ABeZeh" panose="00000500000000000000"/>
                <a:ea typeface="ABeZeh" panose="00000500000000000000" pitchFamily="2" charset="0"/>
              </a:rPr>
              <a:t>unha</a:t>
            </a:r>
            <a:r>
              <a:rPr lang="es-ES" sz="1400" dirty="0">
                <a:latin typeface="ABeZeh" panose="00000500000000000000"/>
                <a:ea typeface="ABeZeh" panose="00000500000000000000" pitchFamily="2" charset="0"/>
              </a:rPr>
              <a:t>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ABeZeh" panose="00000500000000000000"/>
              </a:rPr>
              <a:t>____________</a:t>
            </a:r>
            <a:r>
              <a:rPr lang="es-ES" sz="1400" dirty="0">
                <a:latin typeface="ABeZeh" panose="0000050000000000000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s-ES" sz="1400" dirty="0">
                <a:latin typeface="ABeZeh" panose="00000500000000000000"/>
                <a:ea typeface="ABeZeh" panose="00000500000000000000" pitchFamily="2" charset="0"/>
              </a:rPr>
              <a:t>Encántame como expresa as </a:t>
            </a:r>
            <a:r>
              <a:rPr lang="es-ES" sz="1400" dirty="0" err="1">
                <a:latin typeface="ABeZeh" panose="00000500000000000000"/>
                <a:ea typeface="ABeZeh" panose="00000500000000000000" pitchFamily="2" charset="0"/>
              </a:rPr>
              <a:t>súas</a:t>
            </a:r>
            <a:r>
              <a:rPr lang="es-ES" sz="1400" dirty="0">
                <a:latin typeface="ABeZeh" panose="00000500000000000000"/>
                <a:ea typeface="ABeZeh" panose="00000500000000000000" pitchFamily="2" charset="0"/>
              </a:rPr>
              <a:t> ideas nos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ABeZeh" panose="00000500000000000000"/>
              </a:rPr>
              <a:t>_________________ </a:t>
            </a:r>
            <a:r>
              <a:rPr lang="es-ES" sz="1400" dirty="0">
                <a:latin typeface="ABeZeh" panose="00000500000000000000"/>
              </a:rPr>
              <a:t>esa </a:t>
            </a:r>
            <a:r>
              <a:rPr lang="es-ES" sz="1400" dirty="0" err="1">
                <a:latin typeface="ABeZeh" panose="00000500000000000000"/>
              </a:rPr>
              <a:t>xornalista</a:t>
            </a:r>
            <a:r>
              <a:rPr lang="es-ES" sz="1400" dirty="0">
                <a:latin typeface="ABeZeh" panose="00000500000000000000"/>
              </a:rPr>
              <a:t>.</a:t>
            </a:r>
            <a:endParaRPr lang="gl-ES" sz="1400" dirty="0">
              <a:latin typeface="ABeZeh" panose="00000500000000000000" pitchFamily="2" charset="0"/>
              <a:ea typeface="ABeZeh" panose="00000500000000000000" pitchFamily="2" charset="0"/>
            </a:endParaRP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494436" y="5731385"/>
            <a:ext cx="6695025" cy="33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Une mediante frechas cada termo coa lingua á que corresponde.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Cualificación</a:t>
            </a:r>
            <a:endParaRPr lang="nl-NL" sz="1100" b="1" dirty="0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Ondertitel 2">
            <a:extLst>
              <a:ext uri="{FF2B5EF4-FFF2-40B4-BE49-F238E27FC236}">
                <a16:creationId xmlns:a16="http://schemas.microsoft.com/office/drawing/2014/main" id="{A2A8C9FD-1C82-6B20-C5DA-DCF3943B4392}"/>
              </a:ext>
            </a:extLst>
          </p:cNvPr>
          <p:cNvSpPr txBox="1">
            <a:spLocks/>
          </p:cNvSpPr>
          <p:nvPr/>
        </p:nvSpPr>
        <p:spPr>
          <a:xfrm>
            <a:off x="461859" y="7577821"/>
            <a:ext cx="6518148" cy="33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Neste texto hai partes en que faltan os dous puntos (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: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 e o punto e coma (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;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). Escríbeos onde cumpra.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8ABB5917-88EF-FB5A-44EB-7D35FA173D60}"/>
              </a:ext>
            </a:extLst>
          </p:cNvPr>
          <p:cNvSpPr txBox="1">
            <a:spLocks/>
          </p:cNvSpPr>
          <p:nvPr/>
        </p:nvSpPr>
        <p:spPr>
          <a:xfrm>
            <a:off x="499609" y="3822807"/>
            <a:ext cx="6689852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Marca con X as afirmacións verdadeiras sobre as linguas oficiais.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49" name="Afgeronde rechthoek 95">
            <a:extLst>
              <a:ext uri="{FF2B5EF4-FFF2-40B4-BE49-F238E27FC236}">
                <a16:creationId xmlns:a16="http://schemas.microsoft.com/office/drawing/2014/main" id="{FD7FC552-99DD-1170-D520-E4577C296E0B}"/>
              </a:ext>
            </a:extLst>
          </p:cNvPr>
          <p:cNvSpPr/>
          <p:nvPr/>
        </p:nvSpPr>
        <p:spPr>
          <a:xfrm>
            <a:off x="1338594" y="6149149"/>
            <a:ext cx="1388078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amizade</a:t>
            </a:r>
          </a:p>
        </p:txBody>
      </p:sp>
      <p:sp>
        <p:nvSpPr>
          <p:cNvPr id="38" name="Tekstvak 50">
            <a:extLst>
              <a:ext uri="{FF2B5EF4-FFF2-40B4-BE49-F238E27FC236}">
                <a16:creationId xmlns:a16="http://schemas.microsoft.com/office/drawing/2014/main" id="{2D46546D-5FB3-8413-9734-185402FCCE23}"/>
              </a:ext>
            </a:extLst>
          </p:cNvPr>
          <p:cNvSpPr txBox="1"/>
          <p:nvPr/>
        </p:nvSpPr>
        <p:spPr>
          <a:xfrm>
            <a:off x="835195" y="8237825"/>
            <a:ext cx="6108377" cy="1815882"/>
          </a:xfrm>
          <a:prstGeom prst="rect">
            <a:avLst/>
          </a:prstGeom>
          <a:noFill/>
          <a:ln w="3175">
            <a:solidFill>
              <a:srgbClr val="009ED0"/>
            </a:solidFill>
          </a:ln>
        </p:spPr>
        <p:txBody>
          <a:bodyPr wrap="square">
            <a:spAutoFit/>
          </a:bodyPr>
          <a:lstStyle/>
          <a:p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Estimada Estrela</a:t>
            </a:r>
            <a:b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</a:br>
            <a:endParaRPr lang="gl-ES" sz="14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Por aquí segue todo igual porén, estou agardando a que veñas. Xa preparei varias cousas as mantas de flores, os peites para o cabelo, os crebacabezas de tantas pezas! Antía sempre me di “Mira que es previsora!”. E si, sono coas cousas que me fan ilusión, como a túa visita polo tanto, aquí agardo!</a:t>
            </a:r>
            <a:b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</a:br>
            <a:endParaRPr lang="gl-ES" sz="14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Un </a:t>
            </a:r>
            <a:r>
              <a:rPr lang="gl-ES" sz="1400" dirty="0" err="1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bicazo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!</a:t>
            </a: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7EAFBBBE-B88F-FFA0-1827-278DFF2350A2}"/>
              </a:ext>
            </a:extLst>
          </p:cNvPr>
          <p:cNvSpPr txBox="1">
            <a:spLocks/>
          </p:cNvSpPr>
          <p:nvPr/>
        </p:nvSpPr>
        <p:spPr>
          <a:xfrm>
            <a:off x="1142768" y="4564852"/>
            <a:ext cx="453404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Todas as linguas oficiais de Españan proceden do latín.</a:t>
            </a:r>
          </a:p>
        </p:txBody>
      </p:sp>
      <p:sp>
        <p:nvSpPr>
          <p:cNvPr id="10" name="Tekstvak 12">
            <a:extLst>
              <a:ext uri="{FF2B5EF4-FFF2-40B4-BE49-F238E27FC236}">
                <a16:creationId xmlns:a16="http://schemas.microsoft.com/office/drawing/2014/main" id="{15544B3B-72D7-F979-37EE-C1FA1B9FB3AB}"/>
              </a:ext>
            </a:extLst>
          </p:cNvPr>
          <p:cNvSpPr txBox="1"/>
          <p:nvPr/>
        </p:nvSpPr>
        <p:spPr>
          <a:xfrm>
            <a:off x="820529" y="4578064"/>
            <a:ext cx="295100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19" name="Tekstvak 12">
            <a:extLst>
              <a:ext uri="{FF2B5EF4-FFF2-40B4-BE49-F238E27FC236}">
                <a16:creationId xmlns:a16="http://schemas.microsoft.com/office/drawing/2014/main" id="{17C886AF-FF30-BCA1-CB89-207047A71361}"/>
              </a:ext>
            </a:extLst>
          </p:cNvPr>
          <p:cNvSpPr txBox="1"/>
          <p:nvPr/>
        </p:nvSpPr>
        <p:spPr>
          <a:xfrm>
            <a:off x="819529" y="4205191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0" name="Ondertitel 2">
            <a:extLst>
              <a:ext uri="{FF2B5EF4-FFF2-40B4-BE49-F238E27FC236}">
                <a16:creationId xmlns:a16="http://schemas.microsoft.com/office/drawing/2014/main" id="{4DF3AF76-1622-1E9A-6616-E7B591FB7C5B}"/>
              </a:ext>
            </a:extLst>
          </p:cNvPr>
          <p:cNvSpPr txBox="1">
            <a:spLocks/>
          </p:cNvSpPr>
          <p:nvPr/>
        </p:nvSpPr>
        <p:spPr>
          <a:xfrm>
            <a:off x="1121967" y="4946082"/>
            <a:ext cx="5482756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O éuscaro é unha lingua máis antiga ca o latín, por iso é máis diferente.</a:t>
            </a:r>
          </a:p>
        </p:txBody>
      </p:sp>
      <p:sp>
        <p:nvSpPr>
          <p:cNvPr id="21" name="Tekstvak 12">
            <a:extLst>
              <a:ext uri="{FF2B5EF4-FFF2-40B4-BE49-F238E27FC236}">
                <a16:creationId xmlns:a16="http://schemas.microsoft.com/office/drawing/2014/main" id="{6702A4D6-51E6-0D68-F4D9-B8ABE28415B2}"/>
              </a:ext>
            </a:extLst>
          </p:cNvPr>
          <p:cNvSpPr txBox="1"/>
          <p:nvPr/>
        </p:nvSpPr>
        <p:spPr>
          <a:xfrm>
            <a:off x="812909" y="4962829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2" name="Ondertitel 2">
            <a:extLst>
              <a:ext uri="{FF2B5EF4-FFF2-40B4-BE49-F238E27FC236}">
                <a16:creationId xmlns:a16="http://schemas.microsoft.com/office/drawing/2014/main" id="{1AFB60C5-6FE5-16B2-59BA-955C14715C37}"/>
              </a:ext>
            </a:extLst>
          </p:cNvPr>
          <p:cNvSpPr txBox="1">
            <a:spLocks/>
          </p:cNvSpPr>
          <p:nvPr/>
        </p:nvSpPr>
        <p:spPr>
          <a:xfrm>
            <a:off x="1126211" y="4204512"/>
            <a:ext cx="4953342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En España existen varias linguas oficiais. </a:t>
            </a:r>
            <a:endParaRPr lang="nl-NL" sz="1400" b="1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27" name="Ondertitel 2">
            <a:extLst>
              <a:ext uri="{FF2B5EF4-FFF2-40B4-BE49-F238E27FC236}">
                <a16:creationId xmlns:a16="http://schemas.microsoft.com/office/drawing/2014/main" id="{3B3CF47E-9568-28DB-69D4-2CB469F03E9D}"/>
              </a:ext>
            </a:extLst>
          </p:cNvPr>
          <p:cNvSpPr txBox="1">
            <a:spLocks/>
          </p:cNvSpPr>
          <p:nvPr/>
        </p:nvSpPr>
        <p:spPr>
          <a:xfrm>
            <a:off x="1119063" y="5342593"/>
            <a:ext cx="5412626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Todas as linguas merecen o mesmo respecto.</a:t>
            </a:r>
          </a:p>
        </p:txBody>
      </p:sp>
      <p:sp>
        <p:nvSpPr>
          <p:cNvPr id="28" name="Tekstvak 12">
            <a:extLst>
              <a:ext uri="{FF2B5EF4-FFF2-40B4-BE49-F238E27FC236}">
                <a16:creationId xmlns:a16="http://schemas.microsoft.com/office/drawing/2014/main" id="{CBA309BB-3256-21DB-A7D7-81A990598256}"/>
              </a:ext>
            </a:extLst>
          </p:cNvPr>
          <p:cNvSpPr txBox="1"/>
          <p:nvPr/>
        </p:nvSpPr>
        <p:spPr>
          <a:xfrm>
            <a:off x="820529" y="5351449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1" name="Afgeronde rechthoek 95">
            <a:extLst>
              <a:ext uri="{FF2B5EF4-FFF2-40B4-BE49-F238E27FC236}">
                <a16:creationId xmlns:a16="http://schemas.microsoft.com/office/drawing/2014/main" id="{3EC662C5-3731-1D51-9F0D-170996439312}"/>
              </a:ext>
            </a:extLst>
          </p:cNvPr>
          <p:cNvSpPr/>
          <p:nvPr/>
        </p:nvSpPr>
        <p:spPr>
          <a:xfrm>
            <a:off x="1313209" y="6484667"/>
            <a:ext cx="1388078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laguntasuna</a:t>
            </a:r>
          </a:p>
        </p:txBody>
      </p:sp>
      <p:sp>
        <p:nvSpPr>
          <p:cNvPr id="32" name="Afgeronde rechthoek 95">
            <a:extLst>
              <a:ext uri="{FF2B5EF4-FFF2-40B4-BE49-F238E27FC236}">
                <a16:creationId xmlns:a16="http://schemas.microsoft.com/office/drawing/2014/main" id="{09FA9DA7-7CDA-E768-09BA-A165C4B166BE}"/>
              </a:ext>
            </a:extLst>
          </p:cNvPr>
          <p:cNvSpPr/>
          <p:nvPr/>
        </p:nvSpPr>
        <p:spPr>
          <a:xfrm>
            <a:off x="1338594" y="6820185"/>
            <a:ext cx="1388078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amistat</a:t>
            </a:r>
          </a:p>
        </p:txBody>
      </p:sp>
      <p:sp>
        <p:nvSpPr>
          <p:cNvPr id="34" name="Afgeronde rechthoek 95">
            <a:extLst>
              <a:ext uri="{FF2B5EF4-FFF2-40B4-BE49-F238E27FC236}">
                <a16:creationId xmlns:a16="http://schemas.microsoft.com/office/drawing/2014/main" id="{8FF50F43-FE89-5A9B-4B77-01DF7948F518}"/>
              </a:ext>
            </a:extLst>
          </p:cNvPr>
          <p:cNvSpPr/>
          <p:nvPr/>
        </p:nvSpPr>
        <p:spPr>
          <a:xfrm>
            <a:off x="1338594" y="7164627"/>
            <a:ext cx="1388078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amistad</a:t>
            </a:r>
          </a:p>
        </p:txBody>
      </p:sp>
      <p:sp>
        <p:nvSpPr>
          <p:cNvPr id="39" name="Afgeronde rechthoek 95">
            <a:extLst>
              <a:ext uri="{FF2B5EF4-FFF2-40B4-BE49-F238E27FC236}">
                <a16:creationId xmlns:a16="http://schemas.microsoft.com/office/drawing/2014/main" id="{D501DBAF-50E3-498D-C053-7C09FE1B8252}"/>
              </a:ext>
            </a:extLst>
          </p:cNvPr>
          <p:cNvSpPr/>
          <p:nvPr/>
        </p:nvSpPr>
        <p:spPr>
          <a:xfrm>
            <a:off x="4518964" y="6141529"/>
            <a:ext cx="1388078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éuscaro</a:t>
            </a:r>
          </a:p>
        </p:txBody>
      </p:sp>
      <p:sp>
        <p:nvSpPr>
          <p:cNvPr id="40" name="Afgeronde rechthoek 95">
            <a:extLst>
              <a:ext uri="{FF2B5EF4-FFF2-40B4-BE49-F238E27FC236}">
                <a16:creationId xmlns:a16="http://schemas.microsoft.com/office/drawing/2014/main" id="{5CCFC3D2-7451-82DA-DD85-CFB76EE5D001}"/>
              </a:ext>
            </a:extLst>
          </p:cNvPr>
          <p:cNvSpPr/>
          <p:nvPr/>
        </p:nvSpPr>
        <p:spPr>
          <a:xfrm>
            <a:off x="4518964" y="6483795"/>
            <a:ext cx="1388078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catalán</a:t>
            </a:r>
          </a:p>
        </p:txBody>
      </p:sp>
      <p:sp>
        <p:nvSpPr>
          <p:cNvPr id="41" name="Afgeronde rechthoek 95">
            <a:extLst>
              <a:ext uri="{FF2B5EF4-FFF2-40B4-BE49-F238E27FC236}">
                <a16:creationId xmlns:a16="http://schemas.microsoft.com/office/drawing/2014/main" id="{CE8961E2-4B60-F180-FD0F-F5E86F14A482}"/>
              </a:ext>
            </a:extLst>
          </p:cNvPr>
          <p:cNvSpPr/>
          <p:nvPr/>
        </p:nvSpPr>
        <p:spPr>
          <a:xfrm>
            <a:off x="4518964" y="6809153"/>
            <a:ext cx="1388078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castelán</a:t>
            </a:r>
          </a:p>
        </p:txBody>
      </p:sp>
      <p:sp>
        <p:nvSpPr>
          <p:cNvPr id="42" name="Afgeronde rechthoek 95">
            <a:extLst>
              <a:ext uri="{FF2B5EF4-FFF2-40B4-BE49-F238E27FC236}">
                <a16:creationId xmlns:a16="http://schemas.microsoft.com/office/drawing/2014/main" id="{A60CD2DC-451D-501C-447A-D4E328B6D5D1}"/>
              </a:ext>
            </a:extLst>
          </p:cNvPr>
          <p:cNvSpPr/>
          <p:nvPr/>
        </p:nvSpPr>
        <p:spPr>
          <a:xfrm>
            <a:off x="4518964" y="7152748"/>
            <a:ext cx="1388078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galego</a:t>
            </a:r>
          </a:p>
        </p:txBody>
      </p:sp>
      <p:pic>
        <p:nvPicPr>
          <p:cNvPr id="7" name="Imagen 6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615AB98B-F538-5465-3BA5-A61F6C753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220" y="2048290"/>
            <a:ext cx="1627406" cy="600402"/>
          </a:xfrm>
          <a:prstGeom prst="rect">
            <a:avLst/>
          </a:prstGeom>
        </p:spPr>
      </p:pic>
      <p:pic>
        <p:nvPicPr>
          <p:cNvPr id="23" name="Imagen 22" descr="Icono&#10;&#10;Descripción generada automáticamente">
            <a:extLst>
              <a:ext uri="{FF2B5EF4-FFF2-40B4-BE49-F238E27FC236}">
                <a16:creationId xmlns:a16="http://schemas.microsoft.com/office/drawing/2014/main" id="{E21E9E4D-3E16-5FDF-12CF-E20B71A059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129" y="9424257"/>
            <a:ext cx="1547738" cy="82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17">
            <a:extLst>
              <a:ext uri="{FF2B5EF4-FFF2-40B4-BE49-F238E27FC236}">
                <a16:creationId xmlns:a16="http://schemas.microsoft.com/office/drawing/2014/main" id="{E599F146-2FFC-93FA-EE95-F2327CB557D1}"/>
              </a:ext>
            </a:extLst>
          </p:cNvPr>
          <p:cNvSpPr/>
          <p:nvPr/>
        </p:nvSpPr>
        <p:spPr>
          <a:xfrm>
            <a:off x="0" y="10098093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753" y="10195562"/>
            <a:ext cx="5669756" cy="302984"/>
          </a:xfrm>
        </p:spPr>
        <p:txBody>
          <a:bodyPr>
            <a:normAutofit/>
          </a:bodyPr>
          <a:lstStyle/>
          <a:p>
            <a:pPr algn="l"/>
            <a:r>
              <a:rPr lang="nl-NL" sz="110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– Unidade 10. Páxina 2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955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10 -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6999" y="1048418"/>
            <a:ext cx="6216625" cy="701777"/>
            <a:chOff x="626999" y="1048418"/>
            <a:chExt cx="6216625" cy="70177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6999" y="1048418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2025" y="1381374"/>
              <a:ext cx="2071599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2025" y="1068828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527283" y="3945069"/>
            <a:ext cx="6656842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Marca cun X as afirmacións verdadeiras sobre o teatro.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582317" y="6610731"/>
            <a:ext cx="6291191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Pensa nun tema que chame a túa atención e redacta unha reportaxe sobre el. Lembra incluír unha entrada, un desenvolvemento e unha conclusión.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17" name="Tekstvak 14">
            <a:extLst>
              <a:ext uri="{FF2B5EF4-FFF2-40B4-BE49-F238E27FC236}">
                <a16:creationId xmlns:a16="http://schemas.microsoft.com/office/drawing/2014/main" id="{6714AD6E-3E2D-0F9A-7163-7926998A87F0}"/>
              </a:ext>
            </a:extLst>
          </p:cNvPr>
          <p:cNvSpPr txBox="1"/>
          <p:nvPr/>
        </p:nvSpPr>
        <p:spPr>
          <a:xfrm>
            <a:off x="857985" y="7431210"/>
            <a:ext cx="5640261" cy="2605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9" name="Ondertitel 2">
            <a:extLst>
              <a:ext uri="{FF2B5EF4-FFF2-40B4-BE49-F238E27FC236}">
                <a16:creationId xmlns:a16="http://schemas.microsoft.com/office/drawing/2014/main" id="{96E9D2E8-B23A-9DFD-0449-7C90256D96A6}"/>
              </a:ext>
            </a:extLst>
          </p:cNvPr>
          <p:cNvSpPr txBox="1">
            <a:spLocks/>
          </p:cNvSpPr>
          <p:nvPr/>
        </p:nvSpPr>
        <p:spPr>
          <a:xfrm>
            <a:off x="1209724" y="4808992"/>
            <a:ext cx="4936785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Os personaxes das traxedias adoitan ser históricos: reis, condes...</a:t>
            </a:r>
          </a:p>
        </p:txBody>
      </p:sp>
      <p:sp>
        <p:nvSpPr>
          <p:cNvPr id="30" name="Tekstvak 12">
            <a:extLst>
              <a:ext uri="{FF2B5EF4-FFF2-40B4-BE49-F238E27FC236}">
                <a16:creationId xmlns:a16="http://schemas.microsoft.com/office/drawing/2014/main" id="{40EB966C-25FD-F874-FB3D-CA8F0754F652}"/>
              </a:ext>
            </a:extLst>
          </p:cNvPr>
          <p:cNvSpPr txBox="1"/>
          <p:nvPr/>
        </p:nvSpPr>
        <p:spPr>
          <a:xfrm>
            <a:off x="887485" y="4806964"/>
            <a:ext cx="295100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1" name="Tekstvak 12">
            <a:extLst>
              <a:ext uri="{FF2B5EF4-FFF2-40B4-BE49-F238E27FC236}">
                <a16:creationId xmlns:a16="http://schemas.microsoft.com/office/drawing/2014/main" id="{B9A227DF-1C0D-B5B1-B027-4D0C9954A984}"/>
              </a:ext>
            </a:extLst>
          </p:cNvPr>
          <p:cNvSpPr txBox="1"/>
          <p:nvPr/>
        </p:nvSpPr>
        <p:spPr>
          <a:xfrm>
            <a:off x="886485" y="4373131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2" name="Ondertitel 2">
            <a:extLst>
              <a:ext uri="{FF2B5EF4-FFF2-40B4-BE49-F238E27FC236}">
                <a16:creationId xmlns:a16="http://schemas.microsoft.com/office/drawing/2014/main" id="{C38C8B8C-B1E7-DBF5-D3BC-9F486BC5A7CF}"/>
              </a:ext>
            </a:extLst>
          </p:cNvPr>
          <p:cNvSpPr txBox="1">
            <a:spLocks/>
          </p:cNvSpPr>
          <p:nvPr/>
        </p:nvSpPr>
        <p:spPr>
          <a:xfrm>
            <a:off x="1182584" y="5236196"/>
            <a:ext cx="5202976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A comedia trata asuntos serios como a morte, a honra...</a:t>
            </a:r>
          </a:p>
        </p:txBody>
      </p:sp>
      <p:sp>
        <p:nvSpPr>
          <p:cNvPr id="33" name="Tekstvak 12">
            <a:extLst>
              <a:ext uri="{FF2B5EF4-FFF2-40B4-BE49-F238E27FC236}">
                <a16:creationId xmlns:a16="http://schemas.microsoft.com/office/drawing/2014/main" id="{FA5F3F1F-E016-F38C-63F1-63C85CB7036A}"/>
              </a:ext>
            </a:extLst>
          </p:cNvPr>
          <p:cNvSpPr txBox="1"/>
          <p:nvPr/>
        </p:nvSpPr>
        <p:spPr>
          <a:xfrm>
            <a:off x="887485" y="5237449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AE3384EC-5537-72F3-2ED1-ADFB6D11203C}"/>
              </a:ext>
            </a:extLst>
          </p:cNvPr>
          <p:cNvSpPr txBox="1">
            <a:spLocks/>
          </p:cNvSpPr>
          <p:nvPr/>
        </p:nvSpPr>
        <p:spPr>
          <a:xfrm>
            <a:off x="1193167" y="4273392"/>
            <a:ext cx="4953342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Segundo o tema e os personaxes, hai dúas clases de xéneros teatrais: a traxedia e a comedia.</a:t>
            </a:r>
            <a:endParaRPr lang="nl-NL" sz="1400" b="1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89FDCFC2-18B9-76D2-4314-9A1F8F38FE82}"/>
              </a:ext>
            </a:extLst>
          </p:cNvPr>
          <p:cNvSpPr txBox="1">
            <a:spLocks/>
          </p:cNvSpPr>
          <p:nvPr/>
        </p:nvSpPr>
        <p:spPr>
          <a:xfrm>
            <a:off x="577686" y="2014564"/>
            <a:ext cx="651356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tabLst>
                <a:tab pos="2667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Localiza e subliña o complemento directo nestas oracións.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22" name="Afgeronde rechthoek 95">
            <a:extLst>
              <a:ext uri="{FF2B5EF4-FFF2-40B4-BE49-F238E27FC236}">
                <a16:creationId xmlns:a16="http://schemas.microsoft.com/office/drawing/2014/main" id="{AF5EE85D-344C-B2A4-207D-39A046563D0E}"/>
              </a:ext>
            </a:extLst>
          </p:cNvPr>
          <p:cNvSpPr/>
          <p:nvPr/>
        </p:nvSpPr>
        <p:spPr>
          <a:xfrm>
            <a:off x="1785645" y="2448059"/>
            <a:ext cx="352549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O estante ten moitos libros antigos.</a:t>
            </a:r>
            <a:endParaRPr lang="nl-NL" sz="1400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26" name="Afgeronde rechthoek 95">
            <a:extLst>
              <a:ext uri="{FF2B5EF4-FFF2-40B4-BE49-F238E27FC236}">
                <a16:creationId xmlns:a16="http://schemas.microsoft.com/office/drawing/2014/main" id="{6CF7C571-A789-F66F-1179-0061877F2E85}"/>
              </a:ext>
            </a:extLst>
          </p:cNvPr>
          <p:cNvSpPr/>
          <p:nvPr/>
        </p:nvSpPr>
        <p:spPr>
          <a:xfrm>
            <a:off x="1785645" y="2808132"/>
            <a:ext cx="352549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Fas ti os pasteis? Eu decorareinos.    </a:t>
            </a:r>
            <a:endParaRPr lang="nl-NL" sz="1400" dirty="0">
              <a:solidFill>
                <a:schemeClr val="bg1">
                  <a:lumMod val="65000"/>
                </a:schemeClr>
              </a:solidFill>
              <a:latin typeface="ABeZeh" panose="00000500000000000000"/>
            </a:endParaRPr>
          </a:p>
        </p:txBody>
      </p:sp>
      <p:sp>
        <p:nvSpPr>
          <p:cNvPr id="27" name="Afgeronde rechthoek 95">
            <a:extLst>
              <a:ext uri="{FF2B5EF4-FFF2-40B4-BE49-F238E27FC236}">
                <a16:creationId xmlns:a16="http://schemas.microsoft.com/office/drawing/2014/main" id="{4B81D50A-288B-C690-9713-A547E012E939}"/>
              </a:ext>
            </a:extLst>
          </p:cNvPr>
          <p:cNvSpPr/>
          <p:nvPr/>
        </p:nvSpPr>
        <p:spPr>
          <a:xfrm>
            <a:off x="1785645" y="3162678"/>
            <a:ext cx="352549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O sábado iremos ao cine ver a película.     </a:t>
            </a:r>
            <a:endParaRPr lang="nl-NL" sz="1400" dirty="0">
              <a:solidFill>
                <a:schemeClr val="bg1">
                  <a:lumMod val="65000"/>
                </a:schemeClr>
              </a:solidFill>
              <a:latin typeface="ABeZeh" panose="00000500000000000000"/>
            </a:endParaRPr>
          </a:p>
        </p:txBody>
      </p:sp>
      <p:sp>
        <p:nvSpPr>
          <p:cNvPr id="38" name="Afgeronde rechthoek 95">
            <a:extLst>
              <a:ext uri="{FF2B5EF4-FFF2-40B4-BE49-F238E27FC236}">
                <a16:creationId xmlns:a16="http://schemas.microsoft.com/office/drawing/2014/main" id="{8A221B05-DE21-EA2A-A586-1D45F16EDF3B}"/>
              </a:ext>
            </a:extLst>
          </p:cNvPr>
          <p:cNvSpPr/>
          <p:nvPr/>
        </p:nvSpPr>
        <p:spPr>
          <a:xfrm>
            <a:off x="1785645" y="3514695"/>
            <a:ext cx="352549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Vós traede as pinturas e o lenzo, e eu píntoo. </a:t>
            </a:r>
            <a:endParaRPr lang="nl-NL" sz="1400" dirty="0">
              <a:solidFill>
                <a:schemeClr val="bg1">
                  <a:lumMod val="65000"/>
                </a:schemeClr>
              </a:solidFill>
              <a:latin typeface="ABeZeh" panose="00000500000000000000"/>
            </a:endParaRP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5408A607-BA14-9CB0-D5A4-F41DB80F830F}"/>
              </a:ext>
            </a:extLst>
          </p:cNvPr>
          <p:cNvSpPr txBox="1">
            <a:spLocks/>
          </p:cNvSpPr>
          <p:nvPr/>
        </p:nvSpPr>
        <p:spPr>
          <a:xfrm>
            <a:off x="1182584" y="5678156"/>
            <a:ext cx="5412626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Os personaxes das traxedias case sempre son xente sinxela e corrente.</a:t>
            </a:r>
          </a:p>
        </p:txBody>
      </p:sp>
      <p:sp>
        <p:nvSpPr>
          <p:cNvPr id="42" name="Tekstvak 12">
            <a:extLst>
              <a:ext uri="{FF2B5EF4-FFF2-40B4-BE49-F238E27FC236}">
                <a16:creationId xmlns:a16="http://schemas.microsoft.com/office/drawing/2014/main" id="{01CE6568-D515-2B6A-8A40-FA7B1111BDFA}"/>
              </a:ext>
            </a:extLst>
          </p:cNvPr>
          <p:cNvSpPr txBox="1"/>
          <p:nvPr/>
        </p:nvSpPr>
        <p:spPr>
          <a:xfrm>
            <a:off x="887485" y="5671789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690EE266-F137-D76E-4CF9-2507E6C8FCFE}"/>
              </a:ext>
            </a:extLst>
          </p:cNvPr>
          <p:cNvSpPr txBox="1">
            <a:spLocks/>
          </p:cNvSpPr>
          <p:nvPr/>
        </p:nvSpPr>
        <p:spPr>
          <a:xfrm>
            <a:off x="1190204" y="6127736"/>
            <a:ext cx="5202976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A comedia adoita ter un final feliz, e a traxedia, un final desgraciado.</a:t>
            </a:r>
          </a:p>
        </p:txBody>
      </p:sp>
      <p:sp>
        <p:nvSpPr>
          <p:cNvPr id="44" name="Tekstvak 12">
            <a:extLst>
              <a:ext uri="{FF2B5EF4-FFF2-40B4-BE49-F238E27FC236}">
                <a16:creationId xmlns:a16="http://schemas.microsoft.com/office/drawing/2014/main" id="{7BF70646-FB14-A066-8A82-05A4226C2BA9}"/>
              </a:ext>
            </a:extLst>
          </p:cNvPr>
          <p:cNvSpPr txBox="1"/>
          <p:nvPr/>
        </p:nvSpPr>
        <p:spPr>
          <a:xfrm>
            <a:off x="895105" y="6128989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pic>
        <p:nvPicPr>
          <p:cNvPr id="18" name="Imagen 17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31857598-296E-FE4C-90C4-CBD37BAADB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99" y="2454599"/>
            <a:ext cx="1013023" cy="1350698"/>
          </a:xfrm>
          <a:prstGeom prst="rect">
            <a:avLst/>
          </a:prstGeom>
        </p:spPr>
      </p:pic>
      <p:pic>
        <p:nvPicPr>
          <p:cNvPr id="20" name="Imagen 19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0A43811D-7CE6-F7C5-205F-94DEFDF846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508" y="4358951"/>
            <a:ext cx="753701" cy="153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te a new document." ma:contentTypeScope="" ma:versionID="cf2150dc3156650d286bad8f84a4cdc4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7332885f11a6a7e927f4340eb5c0a7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9F3B29-E7A4-449E-9CDA-A83F4440DE90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A36C2C16-787D-4662-893C-7EAD74390577}"/>
</file>

<file path=customXml/itemProps3.xml><?xml version="1.0" encoding="utf-8"?>
<ds:datastoreItem xmlns:ds="http://schemas.openxmlformats.org/officeDocument/2006/customXml" ds:itemID="{5484580F-ED53-4914-ABC4-25580506784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1013</TotalTime>
  <Words>461</Words>
  <Application>Microsoft Office PowerPoint</Application>
  <PresentationFormat>Personalizado</PresentationFormat>
  <Paragraphs>54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Capitular 1</cp:lastModifiedBy>
  <cp:revision>316</cp:revision>
  <dcterms:created xsi:type="dcterms:W3CDTF">2022-09-06T23:28:54Z</dcterms:created>
  <dcterms:modified xsi:type="dcterms:W3CDTF">2024-06-23T15:22:31Z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