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2F6080-C7BC-4A55-964B-D37D32713B0D}" v="19" dt="2024-06-23T15:31:44.716"/>
    <p1510:client id="{FD891E47-3E80-4F0E-B17D-FE5882D48130}" v="25" dt="2024-06-23T11:40:23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51577" autoAdjust="0"/>
  </p:normalViewPr>
  <p:slideViewPr>
    <p:cSldViewPr snapToGrid="0">
      <p:cViewPr>
        <p:scale>
          <a:sx n="150" d="100"/>
          <a:sy n="150" d="100"/>
        </p:scale>
        <p:origin x="1092" y="-15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pitular 1" userId="c720a44ffe8cd247" providerId="LiveId" clId="{C286A4F4-7718-4767-9ABA-E101C062F564}"/>
    <pc:docChg chg="modSld">
      <pc:chgData name="Capitular 1" userId="c720a44ffe8cd247" providerId="LiveId" clId="{C286A4F4-7718-4767-9ABA-E101C062F564}" dt="2024-06-23T11:44:26.662" v="19" actId="20577"/>
      <pc:docMkLst>
        <pc:docMk/>
      </pc:docMkLst>
      <pc:sldChg chg="modSp mod">
        <pc:chgData name="Capitular 1" userId="c720a44ffe8cd247" providerId="LiveId" clId="{C286A4F4-7718-4767-9ABA-E101C062F564}" dt="2024-06-23T11:44:26.662" v="19" actId="20577"/>
        <pc:sldMkLst>
          <pc:docMk/>
          <pc:sldMk cId="2201682791" sldId="258"/>
        </pc:sldMkLst>
        <pc:spChg chg="mod">
          <ac:chgData name="Capitular 1" userId="c720a44ffe8cd247" providerId="LiveId" clId="{C286A4F4-7718-4767-9ABA-E101C062F564}" dt="2024-06-23T11:44:26.662" v="19" actId="20577"/>
          <ac:spMkLst>
            <pc:docMk/>
            <pc:sldMk cId="2201682791" sldId="258"/>
            <ac:spMk id="16" creationId="{3DE31D84-5ABF-B348-88A9-48CB1C7A7F67}"/>
          </ac:spMkLst>
        </pc:spChg>
      </pc:sldChg>
    </pc:docChg>
  </pc:docChgLst>
  <pc:docChgLst>
    <pc:chgData name="Capitular 1" userId="c720a44ffe8cd247" providerId="LiveId" clId="{C62F6080-C7BC-4A55-964B-D37D32713B0D}"/>
    <pc:docChg chg="undo custSel modSld">
      <pc:chgData name="Capitular 1" userId="c720a44ffe8cd247" providerId="LiveId" clId="{C62F6080-C7BC-4A55-964B-D37D32713B0D}" dt="2024-06-23T15:32:08.241" v="3760" actId="1035"/>
      <pc:docMkLst>
        <pc:docMk/>
      </pc:docMkLst>
      <pc:sldChg chg="addSp delSp modSp mod">
        <pc:chgData name="Capitular 1" userId="c720a44ffe8cd247" providerId="LiveId" clId="{C62F6080-C7BC-4A55-964B-D37D32713B0D}" dt="2024-06-23T15:29:24.877" v="3735" actId="1036"/>
        <pc:sldMkLst>
          <pc:docMk/>
          <pc:sldMk cId="2201682791" sldId="258"/>
        </pc:sldMkLst>
        <pc:spChg chg="mod">
          <ac:chgData name="Capitular 1" userId="c720a44ffe8cd247" providerId="LiveId" clId="{C62F6080-C7BC-4A55-964B-D37D32713B0D}" dt="2024-06-23T13:19:17.013" v="3648" actId="20577"/>
          <ac:spMkLst>
            <pc:docMk/>
            <pc:sldMk cId="2201682791" sldId="258"/>
            <ac:spMk id="2" creationId="{8ABB5917-88EF-FB5A-44EB-7D35FA173D60}"/>
          </ac:spMkLst>
        </pc:spChg>
        <pc:spChg chg="mod">
          <ac:chgData name="Capitular 1" userId="c720a44ffe8cd247" providerId="LiveId" clId="{C62F6080-C7BC-4A55-964B-D37D32713B0D}" dt="2024-06-23T12:27:58.352" v="3" actId="20577"/>
          <ac:spMkLst>
            <pc:docMk/>
            <pc:sldMk cId="2201682791" sldId="258"/>
            <ac:spMk id="3" creationId="{12E876F0-2B13-244F-9D5B-F3D8A9587D0C}"/>
          </ac:spMkLst>
        </pc:spChg>
        <pc:spChg chg="add mod">
          <ac:chgData name="Capitular 1" userId="c720a44ffe8cd247" providerId="LiveId" clId="{C62F6080-C7BC-4A55-964B-D37D32713B0D}" dt="2024-06-23T15:28:30.396" v="3710" actId="1037"/>
          <ac:spMkLst>
            <pc:docMk/>
            <pc:sldMk cId="2201682791" sldId="258"/>
            <ac:spMk id="4" creationId="{604A2B73-FE71-CBE5-49C0-5235126CB044}"/>
          </ac:spMkLst>
        </pc:spChg>
        <pc:spChg chg="add mod">
          <ac:chgData name="Capitular 1" userId="c720a44ffe8cd247" providerId="LiveId" clId="{C62F6080-C7BC-4A55-964B-D37D32713B0D}" dt="2024-06-23T15:29:21.989" v="3733" actId="1035"/>
          <ac:spMkLst>
            <pc:docMk/>
            <pc:sldMk cId="2201682791" sldId="258"/>
            <ac:spMk id="5" creationId="{A0472194-8E87-F15F-AF8B-0215CEAC3F12}"/>
          </ac:spMkLst>
        </pc:spChg>
        <pc:spChg chg="del">
          <ac:chgData name="Capitular 1" userId="c720a44ffe8cd247" providerId="LiveId" clId="{C62F6080-C7BC-4A55-964B-D37D32713B0D}" dt="2024-06-23T12:32:36.293" v="383" actId="478"/>
          <ac:spMkLst>
            <pc:docMk/>
            <pc:sldMk cId="2201682791" sldId="258"/>
            <ac:spMk id="7" creationId="{DEA727A2-C17F-768A-4AAA-D4D0D89D11DF}"/>
          </ac:spMkLst>
        </pc:spChg>
        <pc:spChg chg="mod">
          <ac:chgData name="Capitular 1" userId="c720a44ffe8cd247" providerId="LiveId" clId="{C62F6080-C7BC-4A55-964B-D37D32713B0D}" dt="2024-06-23T12:27:50.640" v="1" actId="20577"/>
          <ac:spMkLst>
            <pc:docMk/>
            <pc:sldMk cId="2201682791" sldId="258"/>
            <ac:spMk id="9" creationId="{CF55B64B-946E-E84E-961A-030457A34687}"/>
          </ac:spMkLst>
        </pc:spChg>
        <pc:spChg chg="add mod">
          <ac:chgData name="Capitular 1" userId="c720a44ffe8cd247" providerId="LiveId" clId="{C62F6080-C7BC-4A55-964B-D37D32713B0D}" dt="2024-06-23T15:28:34.772" v="3714" actId="1037"/>
          <ac:spMkLst>
            <pc:docMk/>
            <pc:sldMk cId="2201682791" sldId="258"/>
            <ac:spMk id="10" creationId="{9DA983D5-EFDD-1CEA-2F30-B422FC566AB6}"/>
          </ac:spMkLst>
        </pc:spChg>
        <pc:spChg chg="mod">
          <ac:chgData name="Capitular 1" userId="c720a44ffe8cd247" providerId="LiveId" clId="{C62F6080-C7BC-4A55-964B-D37D32713B0D}" dt="2024-06-23T13:19:09.733" v="3643" actId="20577"/>
          <ac:spMkLst>
            <pc:docMk/>
            <pc:sldMk cId="2201682791" sldId="258"/>
            <ac:spMk id="16" creationId="{3DE31D84-5ABF-B348-88A9-48CB1C7A7F67}"/>
          </ac:spMkLst>
        </pc:spChg>
        <pc:spChg chg="del">
          <ac:chgData name="Capitular 1" userId="c720a44ffe8cd247" providerId="LiveId" clId="{C62F6080-C7BC-4A55-964B-D37D32713B0D}" dt="2024-06-23T12:32:35.675" v="382" actId="478"/>
          <ac:spMkLst>
            <pc:docMk/>
            <pc:sldMk cId="2201682791" sldId="258"/>
            <ac:spMk id="17" creationId="{FE7841C5-D8F8-56CE-FCCB-9321A20A54D2}"/>
          </ac:spMkLst>
        </pc:spChg>
        <pc:spChg chg="add mod">
          <ac:chgData name="Capitular 1" userId="c720a44ffe8cd247" providerId="LiveId" clId="{C62F6080-C7BC-4A55-964B-D37D32713B0D}" dt="2024-06-23T15:28:22.324" v="3701" actId="1036"/>
          <ac:spMkLst>
            <pc:docMk/>
            <pc:sldMk cId="2201682791" sldId="258"/>
            <ac:spMk id="19" creationId="{301F75FB-CA1C-DDD1-4D17-B723F867A2AF}"/>
          </ac:spMkLst>
        </pc:spChg>
        <pc:spChg chg="add mod">
          <ac:chgData name="Capitular 1" userId="c720a44ffe8cd247" providerId="LiveId" clId="{C62F6080-C7BC-4A55-964B-D37D32713B0D}" dt="2024-06-23T15:29:09.900" v="3729" actId="20577"/>
          <ac:spMkLst>
            <pc:docMk/>
            <pc:sldMk cId="2201682791" sldId="258"/>
            <ac:spMk id="20" creationId="{E3E009C5-4226-9DA7-C312-1105774DA9DB}"/>
          </ac:spMkLst>
        </pc:spChg>
        <pc:spChg chg="add mod">
          <ac:chgData name="Capitular 1" userId="c720a44ffe8cd247" providerId="LiveId" clId="{C62F6080-C7BC-4A55-964B-D37D32713B0D}" dt="2024-06-23T15:29:24.877" v="3735" actId="1036"/>
          <ac:spMkLst>
            <pc:docMk/>
            <pc:sldMk cId="2201682791" sldId="258"/>
            <ac:spMk id="21" creationId="{65EB4571-5CD7-8E7B-3667-F681F865209C}"/>
          </ac:spMkLst>
        </pc:spChg>
        <pc:spChg chg="add del mod">
          <ac:chgData name="Capitular 1" userId="c720a44ffe8cd247" providerId="LiveId" clId="{C62F6080-C7BC-4A55-964B-D37D32713B0D}" dt="2024-06-23T12:40:31.424" v="1032" actId="478"/>
          <ac:spMkLst>
            <pc:docMk/>
            <pc:sldMk cId="2201682791" sldId="258"/>
            <ac:spMk id="22" creationId="{DC32E23F-F5D6-F5D4-0985-BE1F7712C6CB}"/>
          </ac:spMkLst>
        </pc:spChg>
        <pc:spChg chg="del">
          <ac:chgData name="Capitular 1" userId="c720a44ffe8cd247" providerId="LiveId" clId="{C62F6080-C7BC-4A55-964B-D37D32713B0D}" dt="2024-06-23T12:32:35.092" v="381" actId="478"/>
          <ac:spMkLst>
            <pc:docMk/>
            <pc:sldMk cId="2201682791" sldId="258"/>
            <ac:spMk id="23" creationId="{6B6BA0FB-C062-2953-5A92-7E330B39A951}"/>
          </ac:spMkLst>
        </pc:spChg>
        <pc:spChg chg="del mod">
          <ac:chgData name="Capitular 1" userId="c720a44ffe8cd247" providerId="LiveId" clId="{C62F6080-C7BC-4A55-964B-D37D32713B0D}" dt="2024-06-23T12:32:33.963" v="380" actId="478"/>
          <ac:spMkLst>
            <pc:docMk/>
            <pc:sldMk cId="2201682791" sldId="258"/>
            <ac:spMk id="24" creationId="{CC8A2661-97E4-3553-A1F3-21C1F4D69CB5}"/>
          </ac:spMkLst>
        </pc:spChg>
        <pc:spChg chg="del mod">
          <ac:chgData name="Capitular 1" userId="c720a44ffe8cd247" providerId="LiveId" clId="{C62F6080-C7BC-4A55-964B-D37D32713B0D}" dt="2024-06-23T12:31:51.317" v="330" actId="478"/>
          <ac:spMkLst>
            <pc:docMk/>
            <pc:sldMk cId="2201682791" sldId="258"/>
            <ac:spMk id="26" creationId="{9FB8BDB5-47BA-A164-E1D0-C606FDB1B59B}"/>
          </ac:spMkLst>
        </pc:spChg>
        <pc:spChg chg="add del mod">
          <ac:chgData name="Capitular 1" userId="c720a44ffe8cd247" providerId="LiveId" clId="{C62F6080-C7BC-4A55-964B-D37D32713B0D}" dt="2024-06-23T12:40:29.960" v="1031" actId="478"/>
          <ac:spMkLst>
            <pc:docMk/>
            <pc:sldMk cId="2201682791" sldId="258"/>
            <ac:spMk id="27" creationId="{3AD8AD07-C394-459F-9ED1-471D6C258E50}"/>
          </ac:spMkLst>
        </pc:spChg>
        <pc:spChg chg="add mod">
          <ac:chgData name="Capitular 1" userId="c720a44ffe8cd247" providerId="LiveId" clId="{C62F6080-C7BC-4A55-964B-D37D32713B0D}" dt="2024-06-23T12:44:27.502" v="1278" actId="1035"/>
          <ac:spMkLst>
            <pc:docMk/>
            <pc:sldMk cId="2201682791" sldId="258"/>
            <ac:spMk id="28" creationId="{543EEEEE-F8F0-8F37-455E-4C42D50E30A1}"/>
          </ac:spMkLst>
        </pc:spChg>
        <pc:spChg chg="add mod">
          <ac:chgData name="Capitular 1" userId="c720a44ffe8cd247" providerId="LiveId" clId="{C62F6080-C7BC-4A55-964B-D37D32713B0D}" dt="2024-06-23T12:44:52.727" v="1346" actId="1035"/>
          <ac:spMkLst>
            <pc:docMk/>
            <pc:sldMk cId="2201682791" sldId="258"/>
            <ac:spMk id="29" creationId="{ADD39DEA-B060-6D78-B4AF-274BE4FD951D}"/>
          </ac:spMkLst>
        </pc:spChg>
        <pc:spChg chg="add mod">
          <ac:chgData name="Capitular 1" userId="c720a44ffe8cd247" providerId="LiveId" clId="{C62F6080-C7BC-4A55-964B-D37D32713B0D}" dt="2024-06-23T12:42:28.087" v="1141" actId="207"/>
          <ac:spMkLst>
            <pc:docMk/>
            <pc:sldMk cId="2201682791" sldId="258"/>
            <ac:spMk id="30" creationId="{6FC9F426-7127-E486-447B-00813F5CF081}"/>
          </ac:spMkLst>
        </pc:spChg>
        <pc:spChg chg="add mod">
          <ac:chgData name="Capitular 1" userId="c720a44ffe8cd247" providerId="LiveId" clId="{C62F6080-C7BC-4A55-964B-D37D32713B0D}" dt="2024-06-23T12:44:41.838" v="1328" actId="1036"/>
          <ac:spMkLst>
            <pc:docMk/>
            <pc:sldMk cId="2201682791" sldId="258"/>
            <ac:spMk id="31" creationId="{D64EE6D0-E13B-4B29-F703-46C7A3758C50}"/>
          </ac:spMkLst>
        </pc:spChg>
        <pc:spChg chg="add mod">
          <ac:chgData name="Capitular 1" userId="c720a44ffe8cd247" providerId="LiveId" clId="{C62F6080-C7BC-4A55-964B-D37D32713B0D}" dt="2024-06-23T12:44:49.303" v="1345" actId="1036"/>
          <ac:spMkLst>
            <pc:docMk/>
            <pc:sldMk cId="2201682791" sldId="258"/>
            <ac:spMk id="32" creationId="{BB4687B1-123C-1BCC-727B-7B8088BB8654}"/>
          </ac:spMkLst>
        </pc:spChg>
        <pc:spChg chg="del mod">
          <ac:chgData name="Capitular 1" userId="c720a44ffe8cd247" providerId="LiveId" clId="{C62F6080-C7BC-4A55-964B-D37D32713B0D}" dt="2024-06-23T12:36:43.090" v="956" actId="478"/>
          <ac:spMkLst>
            <pc:docMk/>
            <pc:sldMk cId="2201682791" sldId="258"/>
            <ac:spMk id="33" creationId="{464CEC3B-D3FF-94A4-A5DD-95D34E2B8F04}"/>
          </ac:spMkLst>
        </pc:spChg>
        <pc:spChg chg="add mod">
          <ac:chgData name="Capitular 1" userId="c720a44ffe8cd247" providerId="LiveId" clId="{C62F6080-C7BC-4A55-964B-D37D32713B0D}" dt="2024-06-23T12:42:36.557" v="1145" actId="207"/>
          <ac:spMkLst>
            <pc:docMk/>
            <pc:sldMk cId="2201682791" sldId="258"/>
            <ac:spMk id="34" creationId="{97CDA3AF-2212-8598-5DDB-FE9DB0EFD0DB}"/>
          </ac:spMkLst>
        </pc:spChg>
        <pc:spChg chg="add mod">
          <ac:chgData name="Capitular 1" userId="c720a44ffe8cd247" providerId="LiveId" clId="{C62F6080-C7BC-4A55-964B-D37D32713B0D}" dt="2024-06-23T15:24:07.260" v="3655" actId="20577"/>
          <ac:spMkLst>
            <pc:docMk/>
            <pc:sldMk cId="2201682791" sldId="258"/>
            <ac:spMk id="35" creationId="{5C5E485B-0435-FA81-E04F-F5B978372D7F}"/>
          </ac:spMkLst>
        </pc:spChg>
        <pc:spChg chg="add del mod">
          <ac:chgData name="Capitular 1" userId="c720a44ffe8cd247" providerId="LiveId" clId="{C62F6080-C7BC-4A55-964B-D37D32713B0D}" dt="2024-06-23T12:42:08.533" v="1136" actId="207"/>
          <ac:spMkLst>
            <pc:docMk/>
            <pc:sldMk cId="2201682791" sldId="258"/>
            <ac:spMk id="36" creationId="{310DD7B1-F96F-CEB5-BDB1-2E42480AE404}"/>
          </ac:spMkLst>
        </pc:spChg>
        <pc:spChg chg="del">
          <ac:chgData name="Capitular 1" userId="c720a44ffe8cd247" providerId="LiveId" clId="{C62F6080-C7BC-4A55-964B-D37D32713B0D}" dt="2024-06-23T12:36:42.401" v="954" actId="478"/>
          <ac:spMkLst>
            <pc:docMk/>
            <pc:sldMk cId="2201682791" sldId="258"/>
            <ac:spMk id="37" creationId="{D2685BA2-DCA2-B963-634B-2225ED1E21E6}"/>
          </ac:spMkLst>
        </pc:spChg>
        <pc:spChg chg="mod">
          <ac:chgData name="Capitular 1" userId="c720a44ffe8cd247" providerId="LiveId" clId="{C62F6080-C7BC-4A55-964B-D37D32713B0D}" dt="2024-06-23T12:52:17.786" v="2046" actId="1076"/>
          <ac:spMkLst>
            <pc:docMk/>
            <pc:sldMk cId="2201682791" sldId="258"/>
            <ac:spMk id="38" creationId="{2D46546D-5FB3-8413-9734-185402FCCE23}"/>
          </ac:spMkLst>
        </pc:spChg>
        <pc:spChg chg="add mod">
          <ac:chgData name="Capitular 1" userId="c720a44ffe8cd247" providerId="LiveId" clId="{C62F6080-C7BC-4A55-964B-D37D32713B0D}" dt="2024-06-23T12:45:20.654" v="1411" actId="1035"/>
          <ac:spMkLst>
            <pc:docMk/>
            <pc:sldMk cId="2201682791" sldId="258"/>
            <ac:spMk id="39" creationId="{423576CF-ADB5-BD5B-FF1B-8B39B9FE5024}"/>
          </ac:spMkLst>
        </pc:spChg>
        <pc:spChg chg="add mod">
          <ac:chgData name="Capitular 1" userId="c720a44ffe8cd247" providerId="LiveId" clId="{C62F6080-C7BC-4A55-964B-D37D32713B0D}" dt="2024-06-23T12:45:07.487" v="1370" actId="1035"/>
          <ac:spMkLst>
            <pc:docMk/>
            <pc:sldMk cId="2201682791" sldId="258"/>
            <ac:spMk id="40" creationId="{EDF34A38-1A39-48F9-7EDC-C3CBFFB08171}"/>
          </ac:spMkLst>
        </pc:spChg>
        <pc:spChg chg="add mod">
          <ac:chgData name="Capitular 1" userId="c720a44ffe8cd247" providerId="LiveId" clId="{C62F6080-C7BC-4A55-964B-D37D32713B0D}" dt="2024-06-23T12:45:02.110" v="1368" actId="1035"/>
          <ac:spMkLst>
            <pc:docMk/>
            <pc:sldMk cId="2201682791" sldId="258"/>
            <ac:spMk id="41" creationId="{CE4DD02C-A57E-B0B6-5B8A-612570119575}"/>
          </ac:spMkLst>
        </pc:spChg>
        <pc:spChg chg="add mod">
          <ac:chgData name="Capitular 1" userId="c720a44ffe8cd247" providerId="LiveId" clId="{C62F6080-C7BC-4A55-964B-D37D32713B0D}" dt="2024-06-23T12:45:25.630" v="1429" actId="1035"/>
          <ac:spMkLst>
            <pc:docMk/>
            <pc:sldMk cId="2201682791" sldId="258"/>
            <ac:spMk id="42" creationId="{7B919D1D-4827-9683-5034-E097B4359E38}"/>
          </ac:spMkLst>
        </pc:spChg>
        <pc:spChg chg="del">
          <ac:chgData name="Capitular 1" userId="c720a44ffe8cd247" providerId="LiveId" clId="{C62F6080-C7BC-4A55-964B-D37D32713B0D}" dt="2024-06-23T12:36:40.370" v="953" actId="478"/>
          <ac:spMkLst>
            <pc:docMk/>
            <pc:sldMk cId="2201682791" sldId="258"/>
            <ac:spMk id="49" creationId="{FD7FC552-99DD-1170-D520-E4577C296E0B}"/>
          </ac:spMkLst>
        </pc:spChg>
        <pc:spChg chg="mod">
          <ac:chgData name="Capitular 1" userId="c720a44ffe8cd247" providerId="LiveId" clId="{C62F6080-C7BC-4A55-964B-D37D32713B0D}" dt="2024-06-23T12:46:30.882" v="1445" actId="207"/>
          <ac:spMkLst>
            <pc:docMk/>
            <pc:sldMk cId="2201682791" sldId="258"/>
            <ac:spMk id="52" creationId="{A2A8C9FD-1C82-6B20-C5DA-DCF3943B4392}"/>
          </ac:spMkLst>
        </pc:spChg>
        <pc:spChg chg="mod">
          <ac:chgData name="Capitular 1" userId="c720a44ffe8cd247" providerId="LiveId" clId="{C62F6080-C7BC-4A55-964B-D37D32713B0D}" dt="2024-06-23T12:31:28.197" v="317" actId="20577"/>
          <ac:spMkLst>
            <pc:docMk/>
            <pc:sldMk cId="2201682791" sldId="258"/>
            <ac:spMk id="70" creationId="{8C761828-EDFC-4C7E-A288-2CA8D802D31D}"/>
          </ac:spMkLst>
        </pc:spChg>
        <pc:spChg chg="mod">
          <ac:chgData name="Capitular 1" userId="c720a44ffe8cd247" providerId="LiveId" clId="{C62F6080-C7BC-4A55-964B-D37D32713B0D}" dt="2024-06-23T12:43:40.888" v="1224" actId="6549"/>
          <ac:spMkLst>
            <pc:docMk/>
            <pc:sldMk cId="2201682791" sldId="258"/>
            <ac:spMk id="86" creationId="{D493F75A-D62E-457A-9338-6B9ED5D34963}"/>
          </ac:spMkLst>
        </pc:spChg>
        <pc:spChg chg="mod">
          <ac:chgData name="Capitular 1" userId="c720a44ffe8cd247" providerId="LiveId" clId="{C62F6080-C7BC-4A55-964B-D37D32713B0D}" dt="2024-06-23T15:23:08.817" v="3649" actId="1076"/>
          <ac:spMkLst>
            <pc:docMk/>
            <pc:sldMk cId="2201682791" sldId="258"/>
            <ac:spMk id="113" creationId="{C6A77E14-1A58-4EEE-A4CA-679CD3E7DCA9}"/>
          </ac:spMkLst>
        </pc:spChg>
        <pc:picChg chg="add mod">
          <ac:chgData name="Capitular 1" userId="c720a44ffe8cd247" providerId="LiveId" clId="{C62F6080-C7BC-4A55-964B-D37D32713B0D}" dt="2024-06-23T15:29:15.130" v="3730" actId="1076"/>
          <ac:picMkLst>
            <pc:docMk/>
            <pc:sldMk cId="2201682791" sldId="258"/>
            <ac:picMk id="17" creationId="{023230BD-6C0E-BEB2-5A06-D941369DB9E4}"/>
          </ac:picMkLst>
        </pc:picChg>
      </pc:sldChg>
      <pc:sldChg chg="addSp delSp modSp mod">
        <pc:chgData name="Capitular 1" userId="c720a44ffe8cd247" providerId="LiveId" clId="{C62F6080-C7BC-4A55-964B-D37D32713B0D}" dt="2024-06-23T15:32:08.241" v="3760" actId="1035"/>
        <pc:sldMkLst>
          <pc:docMk/>
          <pc:sldMk cId="1122071543" sldId="286"/>
        </pc:sldMkLst>
        <pc:spChg chg="mod">
          <ac:chgData name="Capitular 1" userId="c720a44ffe8cd247" providerId="LiveId" clId="{C62F6080-C7BC-4A55-964B-D37D32713B0D}" dt="2024-06-23T15:29:53.181" v="3738" actId="20577"/>
          <ac:spMkLst>
            <pc:docMk/>
            <pc:sldMk cId="1122071543" sldId="286"/>
            <ac:spMk id="2" creationId="{89FDCFC2-18B9-76D2-4314-9A1F8F38FE82}"/>
          </ac:spMkLst>
        </pc:spChg>
        <pc:spChg chg="mod">
          <ac:chgData name="Capitular 1" userId="c720a44ffe8cd247" providerId="LiveId" clId="{C62F6080-C7BC-4A55-964B-D37D32713B0D}" dt="2024-06-23T12:28:08.193" v="9" actId="20577"/>
          <ac:spMkLst>
            <pc:docMk/>
            <pc:sldMk cId="1122071543" sldId="286"/>
            <ac:spMk id="3" creationId="{12E876F0-2B13-244F-9D5B-F3D8A9587D0C}"/>
          </ac:spMkLst>
        </pc:spChg>
        <pc:spChg chg="add mod">
          <ac:chgData name="Capitular 1" userId="c720a44ffe8cd247" providerId="LiveId" clId="{C62F6080-C7BC-4A55-964B-D37D32713B0D}" dt="2024-06-23T15:31:40.512" v="3750" actId="20577"/>
          <ac:spMkLst>
            <pc:docMk/>
            <pc:sldMk cId="1122071543" sldId="286"/>
            <ac:spMk id="4" creationId="{E17E4EB9-D662-5844-D763-5FDEF07918E5}"/>
          </ac:spMkLst>
        </pc:spChg>
        <pc:spChg chg="del mod">
          <ac:chgData name="Capitular 1" userId="c720a44ffe8cd247" providerId="LiveId" clId="{C62F6080-C7BC-4A55-964B-D37D32713B0D}" dt="2024-06-23T12:58:30.549" v="2306" actId="478"/>
          <ac:spMkLst>
            <pc:docMk/>
            <pc:sldMk cId="1122071543" sldId="286"/>
            <ac:spMk id="8" creationId="{AE3384EC-5537-72F3-2ED1-ADFB6D11203C}"/>
          </ac:spMkLst>
        </pc:spChg>
        <pc:spChg chg="mod">
          <ac:chgData name="Capitular 1" userId="c720a44ffe8cd247" providerId="LiveId" clId="{C62F6080-C7BC-4A55-964B-D37D32713B0D}" dt="2024-06-23T12:28:02.505" v="6" actId="20577"/>
          <ac:spMkLst>
            <pc:docMk/>
            <pc:sldMk cId="1122071543" sldId="286"/>
            <ac:spMk id="9" creationId="{CF55B64B-946E-E84E-961A-030457A34687}"/>
          </ac:spMkLst>
        </pc:spChg>
        <pc:spChg chg="mod">
          <ac:chgData name="Capitular 1" userId="c720a44ffe8cd247" providerId="LiveId" clId="{C62F6080-C7BC-4A55-964B-D37D32713B0D}" dt="2024-06-23T15:31:59.945" v="3757" actId="1036"/>
          <ac:spMkLst>
            <pc:docMk/>
            <pc:sldMk cId="1122071543" sldId="286"/>
            <ac:spMk id="10" creationId="{E599F146-2FFC-93FA-EE95-F2327CB557D1}"/>
          </ac:spMkLst>
        </pc:spChg>
        <pc:spChg chg="mod">
          <ac:chgData name="Capitular 1" userId="c720a44ffe8cd247" providerId="LiveId" clId="{C62F6080-C7BC-4A55-964B-D37D32713B0D}" dt="2024-06-23T13:07:26.111" v="3072" actId="20577"/>
          <ac:spMkLst>
            <pc:docMk/>
            <pc:sldMk cId="1122071543" sldId="286"/>
            <ac:spMk id="16" creationId="{7F088315-7707-4BED-BEC7-72678139A7F7}"/>
          </ac:spMkLst>
        </pc:spChg>
        <pc:spChg chg="mod">
          <ac:chgData name="Capitular 1" userId="c720a44ffe8cd247" providerId="LiveId" clId="{C62F6080-C7BC-4A55-964B-D37D32713B0D}" dt="2024-06-23T13:18:34.075" v="3638" actId="1076"/>
          <ac:spMkLst>
            <pc:docMk/>
            <pc:sldMk cId="1122071543" sldId="286"/>
            <ac:spMk id="17" creationId="{6714AD6E-3E2D-0F9A-7163-7926998A87F0}"/>
          </ac:spMkLst>
        </pc:spChg>
        <pc:spChg chg="add mod">
          <ac:chgData name="Capitular 1" userId="c720a44ffe8cd247" providerId="LiveId" clId="{C62F6080-C7BC-4A55-964B-D37D32713B0D}" dt="2024-06-23T15:32:08.241" v="3760" actId="1035"/>
          <ac:spMkLst>
            <pc:docMk/>
            <pc:sldMk cId="1122071543" sldId="286"/>
            <ac:spMk id="18" creationId="{F8470613-DBD6-765F-D0C1-BC13C1F61D16}"/>
          </ac:spMkLst>
        </pc:spChg>
        <pc:spChg chg="mod">
          <ac:chgData name="Capitular 1" userId="c720a44ffe8cd247" providerId="LiveId" clId="{C62F6080-C7BC-4A55-964B-D37D32713B0D}" dt="2024-06-23T13:18:02.894" v="3629" actId="20577"/>
          <ac:spMkLst>
            <pc:docMk/>
            <pc:sldMk cId="1122071543" sldId="286"/>
            <ac:spMk id="21" creationId="{0791C9BA-BD28-430D-951E-88D86B729CEC}"/>
          </ac:spMkLst>
        </pc:spChg>
        <pc:spChg chg="mod">
          <ac:chgData name="Capitular 1" userId="c720a44ffe8cd247" providerId="LiveId" clId="{C62F6080-C7BC-4A55-964B-D37D32713B0D}" dt="2024-06-23T13:17:31.083" v="3559" actId="1035"/>
          <ac:spMkLst>
            <pc:docMk/>
            <pc:sldMk cId="1122071543" sldId="286"/>
            <ac:spMk id="22" creationId="{AF5EE85D-344C-B2A4-207D-39A046563D0E}"/>
          </ac:spMkLst>
        </pc:spChg>
        <pc:spChg chg="add mod">
          <ac:chgData name="Capitular 1" userId="c720a44ffe8cd247" providerId="LiveId" clId="{C62F6080-C7BC-4A55-964B-D37D32713B0D}" dt="2024-06-23T15:30:53.535" v="3748" actId="113"/>
          <ac:spMkLst>
            <pc:docMk/>
            <pc:sldMk cId="1122071543" sldId="286"/>
            <ac:spMk id="24" creationId="{06EF7DB8-F48A-FC62-2254-EF1609FF0C36}"/>
          </ac:spMkLst>
        </pc:spChg>
        <pc:spChg chg="add mod">
          <ac:chgData name="Capitular 1" userId="c720a44ffe8cd247" providerId="LiveId" clId="{C62F6080-C7BC-4A55-964B-D37D32713B0D}" dt="2024-06-23T13:16:07.141" v="3532" actId="1036"/>
          <ac:spMkLst>
            <pc:docMk/>
            <pc:sldMk cId="1122071543" sldId="286"/>
            <ac:spMk id="25" creationId="{1B938BE2-DFB4-ADD8-96FA-96A19A46B84B}"/>
          </ac:spMkLst>
        </pc:spChg>
        <pc:spChg chg="mod">
          <ac:chgData name="Capitular 1" userId="c720a44ffe8cd247" providerId="LiveId" clId="{C62F6080-C7BC-4A55-964B-D37D32713B0D}" dt="2024-06-23T13:17:31.083" v="3559" actId="1035"/>
          <ac:spMkLst>
            <pc:docMk/>
            <pc:sldMk cId="1122071543" sldId="286"/>
            <ac:spMk id="26" creationId="{6CF7C571-A789-F66F-1179-0061877F2E85}"/>
          </ac:spMkLst>
        </pc:spChg>
        <pc:spChg chg="del mod">
          <ac:chgData name="Capitular 1" userId="c720a44ffe8cd247" providerId="LiveId" clId="{C62F6080-C7BC-4A55-964B-D37D32713B0D}" dt="2024-06-23T12:53:47.302" v="2061" actId="478"/>
          <ac:spMkLst>
            <pc:docMk/>
            <pc:sldMk cId="1122071543" sldId="286"/>
            <ac:spMk id="27" creationId="{4B81D50A-288B-C690-9713-A547E012E939}"/>
          </ac:spMkLst>
        </pc:spChg>
        <pc:spChg chg="add mod">
          <ac:chgData name="Capitular 1" userId="c720a44ffe8cd247" providerId="LiveId" clId="{C62F6080-C7BC-4A55-964B-D37D32713B0D}" dt="2024-06-23T13:16:07.141" v="3532" actId="1036"/>
          <ac:spMkLst>
            <pc:docMk/>
            <pc:sldMk cId="1122071543" sldId="286"/>
            <ac:spMk id="28" creationId="{D66070CE-83F4-2414-F756-433D0308934D}"/>
          </ac:spMkLst>
        </pc:spChg>
        <pc:spChg chg="del">
          <ac:chgData name="Capitular 1" userId="c720a44ffe8cd247" providerId="LiveId" clId="{C62F6080-C7BC-4A55-964B-D37D32713B0D}" dt="2024-06-23T12:58:28.798" v="2304" actId="478"/>
          <ac:spMkLst>
            <pc:docMk/>
            <pc:sldMk cId="1122071543" sldId="286"/>
            <ac:spMk id="29" creationId="{96E9D2E8-B23A-9DFD-0449-7C90256D96A6}"/>
          </ac:spMkLst>
        </pc:spChg>
        <pc:spChg chg="del">
          <ac:chgData name="Capitular 1" userId="c720a44ffe8cd247" providerId="LiveId" clId="{C62F6080-C7BC-4A55-964B-D37D32713B0D}" dt="2024-06-23T12:59:38.654" v="2309" actId="478"/>
          <ac:spMkLst>
            <pc:docMk/>
            <pc:sldMk cId="1122071543" sldId="286"/>
            <ac:spMk id="30" creationId="{40EB966C-25FD-F874-FB3D-CA8F0754F652}"/>
          </ac:spMkLst>
        </pc:spChg>
        <pc:spChg chg="del">
          <ac:chgData name="Capitular 1" userId="c720a44ffe8cd247" providerId="LiveId" clId="{C62F6080-C7BC-4A55-964B-D37D32713B0D}" dt="2024-06-23T12:59:37.902" v="2308" actId="478"/>
          <ac:spMkLst>
            <pc:docMk/>
            <pc:sldMk cId="1122071543" sldId="286"/>
            <ac:spMk id="31" creationId="{B9A227DF-1C0D-B5B1-B027-4D0C9954A984}"/>
          </ac:spMkLst>
        </pc:spChg>
        <pc:spChg chg="mod ord">
          <ac:chgData name="Capitular 1" userId="c720a44ffe8cd247" providerId="LiveId" clId="{C62F6080-C7BC-4A55-964B-D37D32713B0D}" dt="2024-06-23T15:30:18.983" v="3742" actId="20577"/>
          <ac:spMkLst>
            <pc:docMk/>
            <pc:sldMk cId="1122071543" sldId="286"/>
            <ac:spMk id="32" creationId="{C38C8B8C-B1E7-DBF5-D3BC-9F486BC5A7CF}"/>
          </ac:spMkLst>
        </pc:spChg>
        <pc:spChg chg="del">
          <ac:chgData name="Capitular 1" userId="c720a44ffe8cd247" providerId="LiveId" clId="{C62F6080-C7BC-4A55-964B-D37D32713B0D}" dt="2024-06-23T12:59:39.350" v="2310" actId="478"/>
          <ac:spMkLst>
            <pc:docMk/>
            <pc:sldMk cId="1122071543" sldId="286"/>
            <ac:spMk id="33" creationId="{FA5F3F1F-E016-F38C-63F1-63C85CB7036A}"/>
          </ac:spMkLst>
        </pc:spChg>
        <pc:spChg chg="add mod">
          <ac:chgData name="Capitular 1" userId="c720a44ffe8cd247" providerId="LiveId" clId="{C62F6080-C7BC-4A55-964B-D37D32713B0D}" dt="2024-06-23T13:16:33.085" v="3548" actId="1035"/>
          <ac:spMkLst>
            <pc:docMk/>
            <pc:sldMk cId="1122071543" sldId="286"/>
            <ac:spMk id="34" creationId="{53A92395-EDC3-731B-E72A-19B3B60336D2}"/>
          </ac:spMkLst>
        </pc:spChg>
        <pc:spChg chg="add mod">
          <ac:chgData name="Capitular 1" userId="c720a44ffe8cd247" providerId="LiveId" clId="{C62F6080-C7BC-4A55-964B-D37D32713B0D}" dt="2024-06-23T13:16:07.141" v="3532" actId="1036"/>
          <ac:spMkLst>
            <pc:docMk/>
            <pc:sldMk cId="1122071543" sldId="286"/>
            <ac:spMk id="35" creationId="{E205EEAD-EB0C-3205-9F1D-9D1D0D99F53F}"/>
          </ac:spMkLst>
        </pc:spChg>
        <pc:spChg chg="add mod">
          <ac:chgData name="Capitular 1" userId="c720a44ffe8cd247" providerId="LiveId" clId="{C62F6080-C7BC-4A55-964B-D37D32713B0D}" dt="2024-06-23T13:16:07.141" v="3532" actId="1036"/>
          <ac:spMkLst>
            <pc:docMk/>
            <pc:sldMk cId="1122071543" sldId="286"/>
            <ac:spMk id="36" creationId="{5C49B319-CED5-DDE3-6F4B-D3052EFF070C}"/>
          </ac:spMkLst>
        </pc:spChg>
        <pc:spChg chg="add del">
          <ac:chgData name="Capitular 1" userId="c720a44ffe8cd247" providerId="LiveId" clId="{C62F6080-C7BC-4A55-964B-D37D32713B0D}" dt="2024-06-23T13:00:16.134" v="2332" actId="478"/>
          <ac:spMkLst>
            <pc:docMk/>
            <pc:sldMk cId="1122071543" sldId="286"/>
            <ac:spMk id="37" creationId="{5408A607-BA14-9CB0-D5A4-F41DB80F830F}"/>
          </ac:spMkLst>
        </pc:spChg>
        <pc:spChg chg="del mod">
          <ac:chgData name="Capitular 1" userId="c720a44ffe8cd247" providerId="LiveId" clId="{C62F6080-C7BC-4A55-964B-D37D32713B0D}" dt="2024-06-23T12:53:48.100" v="2062" actId="478"/>
          <ac:spMkLst>
            <pc:docMk/>
            <pc:sldMk cId="1122071543" sldId="286"/>
            <ac:spMk id="38" creationId="{8A221B05-DE21-EA2A-A586-1D45F16EDF3B}"/>
          </ac:spMkLst>
        </pc:spChg>
        <pc:spChg chg="add mod">
          <ac:chgData name="Capitular 1" userId="c720a44ffe8cd247" providerId="LiveId" clId="{C62F6080-C7BC-4A55-964B-D37D32713B0D}" dt="2024-06-23T13:16:07.141" v="3532" actId="1036"/>
          <ac:spMkLst>
            <pc:docMk/>
            <pc:sldMk cId="1122071543" sldId="286"/>
            <ac:spMk id="39" creationId="{77B0E9DF-93D3-AF71-D2BC-DDCDD8B16CB3}"/>
          </ac:spMkLst>
        </pc:spChg>
        <pc:spChg chg="del mod">
          <ac:chgData name="Capitular 1" userId="c720a44ffe8cd247" providerId="LiveId" clId="{C62F6080-C7BC-4A55-964B-D37D32713B0D}" dt="2024-06-23T12:53:48.685" v="2063" actId="478"/>
          <ac:spMkLst>
            <pc:docMk/>
            <pc:sldMk cId="1122071543" sldId="286"/>
            <ac:spMk id="40" creationId="{0B2D41AF-5C73-685B-1128-10BFF8B90A02}"/>
          </ac:spMkLst>
        </pc:spChg>
        <pc:spChg chg="add mod">
          <ac:chgData name="Capitular 1" userId="c720a44ffe8cd247" providerId="LiveId" clId="{C62F6080-C7BC-4A55-964B-D37D32713B0D}" dt="2024-06-23T13:16:23.236" v="3545" actId="1035"/>
          <ac:spMkLst>
            <pc:docMk/>
            <pc:sldMk cId="1122071543" sldId="286"/>
            <ac:spMk id="41" creationId="{A140D416-15D1-F541-99FE-0F5F3ED441E2}"/>
          </ac:spMkLst>
        </pc:spChg>
        <pc:spChg chg="del">
          <ac:chgData name="Capitular 1" userId="c720a44ffe8cd247" providerId="LiveId" clId="{C62F6080-C7BC-4A55-964B-D37D32713B0D}" dt="2024-06-23T12:59:40.013" v="2311" actId="478"/>
          <ac:spMkLst>
            <pc:docMk/>
            <pc:sldMk cId="1122071543" sldId="286"/>
            <ac:spMk id="42" creationId="{01CE6568-D515-2B6A-8A40-FA7B1111BDFA}"/>
          </ac:spMkLst>
        </pc:spChg>
        <pc:spChg chg="add del">
          <ac:chgData name="Capitular 1" userId="c720a44ffe8cd247" providerId="LiveId" clId="{C62F6080-C7BC-4A55-964B-D37D32713B0D}" dt="2024-06-23T13:00:18.381" v="2333" actId="478"/>
          <ac:spMkLst>
            <pc:docMk/>
            <pc:sldMk cId="1122071543" sldId="286"/>
            <ac:spMk id="43" creationId="{690EE266-F137-D76E-4CF9-2507E6C8FCFE}"/>
          </ac:spMkLst>
        </pc:spChg>
        <pc:spChg chg="add del mod">
          <ac:chgData name="Capitular 1" userId="c720a44ffe8cd247" providerId="LiveId" clId="{C62F6080-C7BC-4A55-964B-D37D32713B0D}" dt="2024-06-23T13:06:12.143" v="3013" actId="20577"/>
          <ac:spMkLst>
            <pc:docMk/>
            <pc:sldMk cId="1122071543" sldId="286"/>
            <ac:spMk id="44" creationId="{7BF70646-FB14-A066-8A82-05A4226C2BA9}"/>
          </ac:spMkLst>
        </pc:spChg>
        <pc:spChg chg="add mod">
          <ac:chgData name="Capitular 1" userId="c720a44ffe8cd247" providerId="LiveId" clId="{C62F6080-C7BC-4A55-964B-D37D32713B0D}" dt="2024-06-23T13:16:23.236" v="3545" actId="1035"/>
          <ac:spMkLst>
            <pc:docMk/>
            <pc:sldMk cId="1122071543" sldId="286"/>
            <ac:spMk id="45" creationId="{3D58A326-5347-717C-01AB-2ECF3CFF6B1F}"/>
          </ac:spMkLst>
        </pc:spChg>
        <pc:spChg chg="add mod">
          <ac:chgData name="Capitular 1" userId="c720a44ffe8cd247" providerId="LiveId" clId="{C62F6080-C7BC-4A55-964B-D37D32713B0D}" dt="2024-06-23T13:16:23.236" v="3545" actId="1035"/>
          <ac:spMkLst>
            <pc:docMk/>
            <pc:sldMk cId="1122071543" sldId="286"/>
            <ac:spMk id="46" creationId="{65BC0E44-FB23-A010-EBAB-A571ED111D3E}"/>
          </ac:spMkLst>
        </pc:spChg>
        <pc:spChg chg="add mod">
          <ac:chgData name="Capitular 1" userId="c720a44ffe8cd247" providerId="LiveId" clId="{C62F6080-C7BC-4A55-964B-D37D32713B0D}" dt="2024-06-23T13:16:28.061" v="3547" actId="1035"/>
          <ac:spMkLst>
            <pc:docMk/>
            <pc:sldMk cId="1122071543" sldId="286"/>
            <ac:spMk id="47" creationId="{5CD6EA8A-65B1-B2C1-6A60-DBCAC8B8815A}"/>
          </ac:spMkLst>
        </pc:spChg>
        <pc:spChg chg="add mod">
          <ac:chgData name="Capitular 1" userId="c720a44ffe8cd247" providerId="LiveId" clId="{C62F6080-C7BC-4A55-964B-D37D32713B0D}" dt="2024-06-23T13:16:23.236" v="3545" actId="1035"/>
          <ac:spMkLst>
            <pc:docMk/>
            <pc:sldMk cId="1122071543" sldId="286"/>
            <ac:spMk id="48" creationId="{64027442-619A-9E0A-E3D8-1242C280F738}"/>
          </ac:spMkLst>
        </pc:spChg>
        <pc:spChg chg="add mod">
          <ac:chgData name="Capitular 1" userId="c720a44ffe8cd247" providerId="LiveId" clId="{C62F6080-C7BC-4A55-964B-D37D32713B0D}" dt="2024-06-23T13:16:23.236" v="3545" actId="1035"/>
          <ac:spMkLst>
            <pc:docMk/>
            <pc:sldMk cId="1122071543" sldId="286"/>
            <ac:spMk id="49" creationId="{147CBC8D-A942-6BD4-48A6-5557DA6DE6C1}"/>
          </ac:spMkLst>
        </pc:spChg>
        <pc:spChg chg="add mod">
          <ac:chgData name="Capitular 1" userId="c720a44ffe8cd247" providerId="LiveId" clId="{C62F6080-C7BC-4A55-964B-D37D32713B0D}" dt="2024-06-23T13:16:23.236" v="3545" actId="1035"/>
          <ac:spMkLst>
            <pc:docMk/>
            <pc:sldMk cId="1122071543" sldId="286"/>
            <ac:spMk id="50" creationId="{E884CF28-782F-9B30-DA18-CD2D3F7663B2}"/>
          </ac:spMkLst>
        </pc:spChg>
        <pc:spChg chg="add mod">
          <ac:chgData name="Capitular 1" userId="c720a44ffe8cd247" providerId="LiveId" clId="{C62F6080-C7BC-4A55-964B-D37D32713B0D}" dt="2024-06-23T15:30:48.357" v="3747" actId="20577"/>
          <ac:spMkLst>
            <pc:docMk/>
            <pc:sldMk cId="1122071543" sldId="286"/>
            <ac:spMk id="51" creationId="{30C7837E-8B40-1A2A-C99A-17ADC1F6600E}"/>
          </ac:spMkLst>
        </pc:spChg>
        <pc:spChg chg="add del mod">
          <ac:chgData name="Capitular 1" userId="c720a44ffe8cd247" providerId="LiveId" clId="{C62F6080-C7BC-4A55-964B-D37D32713B0D}" dt="2024-06-23T13:13:41.107" v="3413" actId="478"/>
          <ac:spMkLst>
            <pc:docMk/>
            <pc:sldMk cId="1122071543" sldId="286"/>
            <ac:spMk id="52" creationId="{EB7C02EE-5998-1D52-4BF4-DECD529DE881}"/>
          </ac:spMkLst>
        </pc:spChg>
        <pc:spChg chg="add del mod">
          <ac:chgData name="Capitular 1" userId="c720a44ffe8cd247" providerId="LiveId" clId="{C62F6080-C7BC-4A55-964B-D37D32713B0D}" dt="2024-06-23T13:13:37.739" v="3412" actId="478"/>
          <ac:spMkLst>
            <pc:docMk/>
            <pc:sldMk cId="1122071543" sldId="286"/>
            <ac:spMk id="53" creationId="{894A1C8E-9D7B-D09F-3C93-8B860E10C597}"/>
          </ac:spMkLst>
        </pc:spChg>
        <pc:spChg chg="add del mod">
          <ac:chgData name="Capitular 1" userId="c720a44ffe8cd247" providerId="LiveId" clId="{C62F6080-C7BC-4A55-964B-D37D32713B0D}" dt="2024-06-23T13:13:41.946" v="3414" actId="478"/>
          <ac:spMkLst>
            <pc:docMk/>
            <pc:sldMk cId="1122071543" sldId="286"/>
            <ac:spMk id="54" creationId="{7D572CA4-2291-81BA-3F6D-BD8337DAE0DF}"/>
          </ac:spMkLst>
        </pc:spChg>
        <pc:spChg chg="add del mod">
          <ac:chgData name="Capitular 1" userId="c720a44ffe8cd247" providerId="LiveId" clId="{C62F6080-C7BC-4A55-964B-D37D32713B0D}" dt="2024-06-23T13:13:42.690" v="3415" actId="478"/>
          <ac:spMkLst>
            <pc:docMk/>
            <pc:sldMk cId="1122071543" sldId="286"/>
            <ac:spMk id="55" creationId="{C6BCA757-AB00-618A-A67C-4A9031878792}"/>
          </ac:spMkLst>
        </pc:spChg>
        <pc:spChg chg="add del mod">
          <ac:chgData name="Capitular 1" userId="c720a44ffe8cd247" providerId="LiveId" clId="{C62F6080-C7BC-4A55-964B-D37D32713B0D}" dt="2024-06-23T13:13:44.138" v="3416" actId="478"/>
          <ac:spMkLst>
            <pc:docMk/>
            <pc:sldMk cId="1122071543" sldId="286"/>
            <ac:spMk id="56" creationId="{03C43B2A-E21C-D471-62EC-E798EC298403}"/>
          </ac:spMkLst>
        </pc:spChg>
        <pc:picChg chg="del">
          <ac:chgData name="Capitular 1" userId="c720a44ffe8cd247" providerId="LiveId" clId="{C62F6080-C7BC-4A55-964B-D37D32713B0D}" dt="2024-06-23T12:53:19.677" v="2048" actId="478"/>
          <ac:picMkLst>
            <pc:docMk/>
            <pc:sldMk cId="1122071543" sldId="286"/>
            <ac:picMk id="5" creationId="{CAE2FF8C-6096-367A-2991-1EF9ADB348B4}"/>
          </ac:picMkLst>
        </pc:picChg>
        <pc:picChg chg="del">
          <ac:chgData name="Capitular 1" userId="c720a44ffe8cd247" providerId="LiveId" clId="{C62F6080-C7BC-4A55-964B-D37D32713B0D}" dt="2024-06-23T12:53:21.061" v="2049" actId="478"/>
          <ac:picMkLst>
            <pc:docMk/>
            <pc:sldMk cId="1122071543" sldId="286"/>
            <ac:picMk id="7" creationId="{1DF1630C-AAD9-603A-49E4-727A3A80171B}"/>
          </ac:picMkLst>
        </pc:picChg>
        <pc:picChg chg="add mod">
          <ac:chgData name="Capitular 1" userId="c720a44ffe8cd247" providerId="LiveId" clId="{C62F6080-C7BC-4A55-964B-D37D32713B0D}" dt="2024-06-23T15:31:53.348" v="3756" actId="1076"/>
          <ac:picMkLst>
            <pc:docMk/>
            <pc:sldMk cId="1122071543" sldId="286"/>
            <ac:picMk id="7" creationId="{41BF4BE6-50AD-5084-54AC-19CA9108BD2B}"/>
          </ac:picMkLst>
        </pc:picChg>
        <pc:picChg chg="del">
          <ac:chgData name="Capitular 1" userId="c720a44ffe8cd247" providerId="LiveId" clId="{C62F6080-C7BC-4A55-964B-D37D32713B0D}" dt="2024-06-23T12:53:22.213" v="2050" actId="478"/>
          <ac:picMkLst>
            <pc:docMk/>
            <pc:sldMk cId="1122071543" sldId="286"/>
            <ac:picMk id="19" creationId="{6887F45E-0535-5DAD-9DD2-A085593D385D}"/>
          </ac:picMkLst>
        </pc:picChg>
        <pc:picChg chg="del">
          <ac:chgData name="Capitular 1" userId="c720a44ffe8cd247" providerId="LiveId" clId="{C62F6080-C7BC-4A55-964B-D37D32713B0D}" dt="2024-06-23T12:53:23.205" v="2051" actId="478"/>
          <ac:picMkLst>
            <pc:docMk/>
            <pc:sldMk cId="1122071543" sldId="286"/>
            <ac:picMk id="20" creationId="{A42E024F-DB69-D9BB-F1FA-B0F05C5AB9B4}"/>
          </ac:picMkLst>
        </pc:picChg>
        <pc:picChg chg="del">
          <ac:chgData name="Capitular 1" userId="c720a44ffe8cd247" providerId="LiveId" clId="{C62F6080-C7BC-4A55-964B-D37D32713B0D}" dt="2024-06-23T12:53:24.717" v="2052" actId="478"/>
          <ac:picMkLst>
            <pc:docMk/>
            <pc:sldMk cId="1122071543" sldId="286"/>
            <ac:picMk id="23" creationId="{9DC047AF-9873-D211-C818-1760639D739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04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266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46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18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26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81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59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04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605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06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17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D45-7FEF-4FBB-BD70-4B4E842CC7C9}" type="datetimeFigureOut">
              <a:rPr lang="es-ES" smtClean="0"/>
              <a:t>23/06/2024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BDD65-5688-419A-ADE2-0ACCB06201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3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103455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835" y="10217967"/>
            <a:ext cx="5669756" cy="302984"/>
          </a:xfrm>
        </p:spPr>
        <p:txBody>
          <a:bodyPr>
            <a:normAutofit/>
          </a:bodyPr>
          <a:lstStyle/>
          <a:p>
            <a:pPr algn="l"/>
            <a:r>
              <a:rPr lang="nl-NL" sz="110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- Unidade 11. Páxina 1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969" y="10190369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11 -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4" cy="692692"/>
            <a:chOff x="628560" y="1057503"/>
            <a:chExt cx="6215064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5199" y="1381374"/>
              <a:ext cx="2068425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5199" y="1081192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494436" y="1841880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as oracións cos termos do recadro.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(0,5 puntos)</a:t>
            </a:r>
          </a:p>
        </p:txBody>
      </p:sp>
      <p:sp>
        <p:nvSpPr>
          <p:cNvPr id="113" name="Tekstvak 12">
            <a:extLst>
              <a:ext uri="{FF2B5EF4-FFF2-40B4-BE49-F238E27FC236}">
                <a16:creationId xmlns:a16="http://schemas.microsoft.com/office/drawing/2014/main" id="{C6A77E14-1A58-4EEE-A4CA-679CD3E7DCA9}"/>
              </a:ext>
            </a:extLst>
          </p:cNvPr>
          <p:cNvSpPr txBox="1"/>
          <p:nvPr/>
        </p:nvSpPr>
        <p:spPr>
          <a:xfrm>
            <a:off x="1251642" y="2274912"/>
            <a:ext cx="4941842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ten os pés na terra              sacar peito                con pés de chumbo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70" name="Tekstvak 50">
            <a:extLst>
              <a:ext uri="{FF2B5EF4-FFF2-40B4-BE49-F238E27FC236}">
                <a16:creationId xmlns:a16="http://schemas.microsoft.com/office/drawing/2014/main" id="{8C761828-EDFC-4C7E-A288-2CA8D802D31D}"/>
              </a:ext>
            </a:extLst>
          </p:cNvPr>
          <p:cNvSpPr txBox="1"/>
          <p:nvPr/>
        </p:nvSpPr>
        <p:spPr>
          <a:xfrm>
            <a:off x="807720" y="2644789"/>
            <a:ext cx="6231190" cy="1351588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É moi madura e consciente do que acontece, nótase que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. </a:t>
            </a:r>
            <a:r>
              <a:rPr lang="gl-ES" sz="1400" dirty="0" err="1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André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enfádase por calquera cousa, con el hai que andar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 _____________________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.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 </a:t>
            </a:r>
            <a:endParaRPr lang="gl-ES" sz="1400" dirty="0">
              <a:solidFill>
                <a:srgbClr val="333333"/>
              </a:solidFill>
              <a:latin typeface="ABeZeh" panose="00000500000000000000" pitchFamily="2" charset="0"/>
              <a:ea typeface="ABeZeh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Non podemos vir abaixo, hai que repoñerse e </a:t>
            </a:r>
            <a:r>
              <a:rPr lang="gl-ES" sz="1400" dirty="0">
                <a:solidFill>
                  <a:schemeClr val="bg1">
                    <a:lumMod val="65000"/>
                  </a:schemeClr>
                </a:solidFill>
                <a:latin typeface="ABeZeh" panose="00000500000000000000" pitchFamily="2" charset="0"/>
                <a:ea typeface="ABeZeh" panose="00000500000000000000" pitchFamily="2" charset="0"/>
              </a:rPr>
              <a:t>_____________________</a:t>
            </a: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ante as situacións difíciles.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502673" y="5860754"/>
            <a:ext cx="6695025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Une con frechas as variedades dialectais da mesma palabra nas tres columnas.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Cualificación</a:t>
            </a:r>
            <a:endParaRPr lang="nl-NL" sz="1100" b="1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Ondertitel 2">
            <a:extLst>
              <a:ext uri="{FF2B5EF4-FFF2-40B4-BE49-F238E27FC236}">
                <a16:creationId xmlns:a16="http://schemas.microsoft.com/office/drawing/2014/main" id="{A2A8C9FD-1C82-6B20-C5DA-DCF3943B4392}"/>
              </a:ext>
            </a:extLst>
          </p:cNvPr>
          <p:cNvSpPr txBox="1">
            <a:spLocks/>
          </p:cNvSpPr>
          <p:nvPr/>
        </p:nvSpPr>
        <p:spPr>
          <a:xfrm>
            <a:off x="515835" y="7965277"/>
            <a:ext cx="6518148" cy="33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Neste texto hai partes en que faltan raias de diálogo (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―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 e puntos suspensivos (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...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). Escríbeos onde cumpra.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8ABB5917-88EF-FB5A-44EB-7D35FA173D60}"/>
              </a:ext>
            </a:extLst>
          </p:cNvPr>
          <p:cNvSpPr txBox="1">
            <a:spLocks/>
          </p:cNvSpPr>
          <p:nvPr/>
        </p:nvSpPr>
        <p:spPr>
          <a:xfrm>
            <a:off x="520367" y="4037098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Marca con X as afirmacións verdadeiras.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(0,5 puntos)</a:t>
            </a:r>
          </a:p>
        </p:txBody>
      </p:sp>
      <p:sp>
        <p:nvSpPr>
          <p:cNvPr id="36" name="Afgeronde rechthoek 95">
            <a:extLst>
              <a:ext uri="{FF2B5EF4-FFF2-40B4-BE49-F238E27FC236}">
                <a16:creationId xmlns:a16="http://schemas.microsoft.com/office/drawing/2014/main" id="{310DD7B1-F96F-CEB5-BDB1-2E42480AE404}"/>
              </a:ext>
            </a:extLst>
          </p:cNvPr>
          <p:cNvSpPr/>
          <p:nvPr/>
        </p:nvSpPr>
        <p:spPr>
          <a:xfrm>
            <a:off x="832235" y="6537691"/>
            <a:ext cx="1256583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porco</a:t>
            </a:r>
          </a:p>
        </p:txBody>
      </p:sp>
      <p:sp>
        <p:nvSpPr>
          <p:cNvPr id="38" name="Tekstvak 50">
            <a:extLst>
              <a:ext uri="{FF2B5EF4-FFF2-40B4-BE49-F238E27FC236}">
                <a16:creationId xmlns:a16="http://schemas.microsoft.com/office/drawing/2014/main" id="{2D46546D-5FB3-8413-9734-185402FCCE23}"/>
              </a:ext>
            </a:extLst>
          </p:cNvPr>
          <p:cNvSpPr txBox="1"/>
          <p:nvPr/>
        </p:nvSpPr>
        <p:spPr>
          <a:xfrm>
            <a:off x="889216" y="8615569"/>
            <a:ext cx="5724265" cy="1384995"/>
          </a:xfrm>
          <a:prstGeom prst="rect">
            <a:avLst/>
          </a:prstGeom>
          <a:noFill/>
          <a:ln w="3175">
            <a:solidFill>
              <a:srgbClr val="009ED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      Cando pensas ir apuntarte? Vai pasar o prazo!      exclamou Helena.</a:t>
            </a:r>
          </a:p>
          <a:p>
            <a:pPr algn="just">
              <a:lnSpc>
                <a:spcPct val="150000"/>
              </a:lnSpc>
            </a:pPr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       Tiña pensado ir esta tarde        respondeu Anxo.</a:t>
            </a:r>
          </a:p>
          <a:p>
            <a:pPr algn="just"/>
            <a:r>
              <a:rPr lang="gl-ES" sz="1400" dirty="0">
                <a:solidFill>
                  <a:srgbClr val="333333"/>
                </a:solidFill>
                <a:latin typeface="ABeZeh" panose="00000500000000000000" pitchFamily="2" charset="0"/>
                <a:ea typeface="ABeZeh" panose="00000500000000000000" pitchFamily="2" charset="0"/>
              </a:rPr>
              <a:t>Entón chegaron María, Carme, Iria, Roque      E de súpeto todos calaron. Non lles apetecía nada que se apuntasen con eles, sobre todo Carme; era tan pesada        </a:t>
            </a: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604A2B73-FE71-CBE5-49C0-5235126CB044}"/>
              </a:ext>
            </a:extLst>
          </p:cNvPr>
          <p:cNvSpPr txBox="1">
            <a:spLocks/>
          </p:cNvSpPr>
          <p:nvPr/>
        </p:nvSpPr>
        <p:spPr>
          <a:xfrm>
            <a:off x="1065907" y="4418153"/>
            <a:ext cx="4534047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Dramatizar consiste en ler textos en voz alta acompañándoos con xestos e vocalización adecuados.</a:t>
            </a:r>
          </a:p>
        </p:txBody>
      </p:sp>
      <p:sp>
        <p:nvSpPr>
          <p:cNvPr id="5" name="Tekstvak 12">
            <a:extLst>
              <a:ext uri="{FF2B5EF4-FFF2-40B4-BE49-F238E27FC236}">
                <a16:creationId xmlns:a16="http://schemas.microsoft.com/office/drawing/2014/main" id="{A0472194-8E87-F15F-AF8B-0215CEAC3F12}"/>
              </a:ext>
            </a:extLst>
          </p:cNvPr>
          <p:cNvSpPr txBox="1"/>
          <p:nvPr/>
        </p:nvSpPr>
        <p:spPr>
          <a:xfrm>
            <a:off x="813518" y="4517725"/>
            <a:ext cx="295100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9DA983D5-EFDD-1CEA-2F30-B422FC566AB6}"/>
              </a:ext>
            </a:extLst>
          </p:cNvPr>
          <p:cNvSpPr txBox="1">
            <a:spLocks/>
          </p:cNvSpPr>
          <p:nvPr/>
        </p:nvSpPr>
        <p:spPr>
          <a:xfrm>
            <a:off x="1064166" y="4877107"/>
            <a:ext cx="5558884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Para dramatizar un texto en prosa, debemos facer que as </a:t>
            </a:r>
            <a:br>
              <a:rPr lang="nl-NL" sz="1400" dirty="0">
                <a:latin typeface="ABeZeh" panose="00000500000000000000"/>
              </a:rPr>
            </a:br>
            <a:r>
              <a:rPr lang="nl-NL" sz="1400" dirty="0">
                <a:latin typeface="ABeZeh" panose="00000500000000000000"/>
              </a:rPr>
              <a:t>palabras rimen.</a:t>
            </a:r>
          </a:p>
        </p:txBody>
      </p:sp>
      <p:sp>
        <p:nvSpPr>
          <p:cNvPr id="19" name="Tekstvak 12">
            <a:extLst>
              <a:ext uri="{FF2B5EF4-FFF2-40B4-BE49-F238E27FC236}">
                <a16:creationId xmlns:a16="http://schemas.microsoft.com/office/drawing/2014/main" id="{301F75FB-CA1C-DDD1-4D17-B723F867A2AF}"/>
              </a:ext>
            </a:extLst>
          </p:cNvPr>
          <p:cNvSpPr txBox="1"/>
          <p:nvPr/>
        </p:nvSpPr>
        <p:spPr>
          <a:xfrm>
            <a:off x="813518" y="4986310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0" name="Ondertitel 2">
            <a:extLst>
              <a:ext uri="{FF2B5EF4-FFF2-40B4-BE49-F238E27FC236}">
                <a16:creationId xmlns:a16="http://schemas.microsoft.com/office/drawing/2014/main" id="{E3E009C5-4226-9DA7-C312-1105774DA9DB}"/>
              </a:ext>
            </a:extLst>
          </p:cNvPr>
          <p:cNvSpPr txBox="1">
            <a:spLocks/>
          </p:cNvSpPr>
          <p:nvPr/>
        </p:nvSpPr>
        <p:spPr>
          <a:xfrm>
            <a:off x="1064167" y="5343197"/>
            <a:ext cx="5412626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Cando dramatizamos un texto en verso, procuramos xesticular </a:t>
            </a:r>
            <a:br>
              <a:rPr lang="nl-NL" sz="1400" dirty="0">
                <a:latin typeface="ABeZeh" panose="00000500000000000000"/>
              </a:rPr>
            </a:br>
            <a:r>
              <a:rPr lang="nl-NL" sz="1400" dirty="0">
                <a:latin typeface="ABeZeh" panose="00000500000000000000"/>
              </a:rPr>
              <a:t>para transmitir mellor os sentimentos, e miramos cara ao público.</a:t>
            </a:r>
          </a:p>
        </p:txBody>
      </p:sp>
      <p:sp>
        <p:nvSpPr>
          <p:cNvPr id="21" name="Tekstvak 12">
            <a:extLst>
              <a:ext uri="{FF2B5EF4-FFF2-40B4-BE49-F238E27FC236}">
                <a16:creationId xmlns:a16="http://schemas.microsoft.com/office/drawing/2014/main" id="{65EB4571-5CD7-8E7B-3667-F681F865209C}"/>
              </a:ext>
            </a:extLst>
          </p:cNvPr>
          <p:cNvSpPr txBox="1"/>
          <p:nvPr/>
        </p:nvSpPr>
        <p:spPr>
          <a:xfrm>
            <a:off x="813518" y="5458750"/>
            <a:ext cx="299534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28" name="Afgeronde rechthoek 95">
            <a:extLst>
              <a:ext uri="{FF2B5EF4-FFF2-40B4-BE49-F238E27FC236}">
                <a16:creationId xmlns:a16="http://schemas.microsoft.com/office/drawing/2014/main" id="{543EEEEE-F8F0-8F37-455E-4C42D50E30A1}"/>
              </a:ext>
            </a:extLst>
          </p:cNvPr>
          <p:cNvSpPr/>
          <p:nvPr/>
        </p:nvSpPr>
        <p:spPr>
          <a:xfrm>
            <a:off x="832235" y="6873617"/>
            <a:ext cx="1256583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casca</a:t>
            </a:r>
          </a:p>
        </p:txBody>
      </p:sp>
      <p:sp>
        <p:nvSpPr>
          <p:cNvPr id="29" name="Afgeronde rechthoek 95">
            <a:extLst>
              <a:ext uri="{FF2B5EF4-FFF2-40B4-BE49-F238E27FC236}">
                <a16:creationId xmlns:a16="http://schemas.microsoft.com/office/drawing/2014/main" id="{ADD39DEA-B060-6D78-B4AF-274BE4FD951D}"/>
              </a:ext>
            </a:extLst>
          </p:cNvPr>
          <p:cNvSpPr/>
          <p:nvPr/>
        </p:nvSpPr>
        <p:spPr>
          <a:xfrm>
            <a:off x="832235" y="7222243"/>
            <a:ext cx="1256583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cancións</a:t>
            </a:r>
          </a:p>
        </p:txBody>
      </p:sp>
      <p:sp>
        <p:nvSpPr>
          <p:cNvPr id="30" name="Afgeronde rechthoek 95">
            <a:extLst>
              <a:ext uri="{FF2B5EF4-FFF2-40B4-BE49-F238E27FC236}">
                <a16:creationId xmlns:a16="http://schemas.microsoft.com/office/drawing/2014/main" id="{6FC9F426-7127-E486-447B-00813F5CF081}"/>
              </a:ext>
            </a:extLst>
          </p:cNvPr>
          <p:cNvSpPr/>
          <p:nvPr/>
        </p:nvSpPr>
        <p:spPr>
          <a:xfrm>
            <a:off x="2984885" y="6537691"/>
            <a:ext cx="1256583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codia</a:t>
            </a:r>
          </a:p>
        </p:txBody>
      </p:sp>
      <p:sp>
        <p:nvSpPr>
          <p:cNvPr id="31" name="Afgeronde rechthoek 95">
            <a:extLst>
              <a:ext uri="{FF2B5EF4-FFF2-40B4-BE49-F238E27FC236}">
                <a16:creationId xmlns:a16="http://schemas.microsoft.com/office/drawing/2014/main" id="{D64EE6D0-E13B-4B29-F703-46C7A3758C50}"/>
              </a:ext>
            </a:extLst>
          </p:cNvPr>
          <p:cNvSpPr/>
          <p:nvPr/>
        </p:nvSpPr>
        <p:spPr>
          <a:xfrm>
            <a:off x="2984885" y="6873617"/>
            <a:ext cx="1256583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canciois</a:t>
            </a:r>
          </a:p>
        </p:txBody>
      </p:sp>
      <p:sp>
        <p:nvSpPr>
          <p:cNvPr id="32" name="Afgeronde rechthoek 95">
            <a:extLst>
              <a:ext uri="{FF2B5EF4-FFF2-40B4-BE49-F238E27FC236}">
                <a16:creationId xmlns:a16="http://schemas.microsoft.com/office/drawing/2014/main" id="{BB4687B1-123C-1BCC-727B-7B8088BB8654}"/>
              </a:ext>
            </a:extLst>
          </p:cNvPr>
          <p:cNvSpPr/>
          <p:nvPr/>
        </p:nvSpPr>
        <p:spPr>
          <a:xfrm>
            <a:off x="2984885" y="7210809"/>
            <a:ext cx="1256583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alpendre</a:t>
            </a:r>
          </a:p>
        </p:txBody>
      </p:sp>
      <p:sp>
        <p:nvSpPr>
          <p:cNvPr id="34" name="Afgeronde rechthoek 95">
            <a:extLst>
              <a:ext uri="{FF2B5EF4-FFF2-40B4-BE49-F238E27FC236}">
                <a16:creationId xmlns:a16="http://schemas.microsoft.com/office/drawing/2014/main" id="{97CDA3AF-2212-8598-5DDB-FE9DB0EFD0DB}"/>
              </a:ext>
            </a:extLst>
          </p:cNvPr>
          <p:cNvSpPr/>
          <p:nvPr/>
        </p:nvSpPr>
        <p:spPr>
          <a:xfrm>
            <a:off x="5137535" y="6537691"/>
            <a:ext cx="1256583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canciós</a:t>
            </a:r>
          </a:p>
        </p:txBody>
      </p:sp>
      <p:sp>
        <p:nvSpPr>
          <p:cNvPr id="35" name="Afgeronde rechthoek 95">
            <a:extLst>
              <a:ext uri="{FF2B5EF4-FFF2-40B4-BE49-F238E27FC236}">
                <a16:creationId xmlns:a16="http://schemas.microsoft.com/office/drawing/2014/main" id="{5C5E485B-0435-FA81-E04F-F5B978372D7F}"/>
              </a:ext>
            </a:extLst>
          </p:cNvPr>
          <p:cNvSpPr/>
          <p:nvPr/>
        </p:nvSpPr>
        <p:spPr>
          <a:xfrm>
            <a:off x="5137535" y="6879967"/>
            <a:ext cx="1256583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marrán</a:t>
            </a:r>
          </a:p>
        </p:txBody>
      </p:sp>
      <p:sp>
        <p:nvSpPr>
          <p:cNvPr id="39" name="Afgeronde rechthoek 95">
            <a:extLst>
              <a:ext uri="{FF2B5EF4-FFF2-40B4-BE49-F238E27FC236}">
                <a16:creationId xmlns:a16="http://schemas.microsoft.com/office/drawing/2014/main" id="{423576CF-ADB5-BD5B-FF1B-8B39B9FE5024}"/>
              </a:ext>
            </a:extLst>
          </p:cNvPr>
          <p:cNvSpPr/>
          <p:nvPr/>
        </p:nvSpPr>
        <p:spPr>
          <a:xfrm>
            <a:off x="5137535" y="7210809"/>
            <a:ext cx="1256583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cabanel</a:t>
            </a:r>
          </a:p>
        </p:txBody>
      </p:sp>
      <p:sp>
        <p:nvSpPr>
          <p:cNvPr id="40" name="Afgeronde rechthoek 95">
            <a:extLst>
              <a:ext uri="{FF2B5EF4-FFF2-40B4-BE49-F238E27FC236}">
                <a16:creationId xmlns:a16="http://schemas.microsoft.com/office/drawing/2014/main" id="{EDF34A38-1A39-48F9-7EDC-C3CBFFB08171}"/>
              </a:ext>
            </a:extLst>
          </p:cNvPr>
          <p:cNvSpPr/>
          <p:nvPr/>
        </p:nvSpPr>
        <p:spPr>
          <a:xfrm>
            <a:off x="832235" y="7567130"/>
            <a:ext cx="1256583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alboio</a:t>
            </a:r>
          </a:p>
        </p:txBody>
      </p:sp>
      <p:sp>
        <p:nvSpPr>
          <p:cNvPr id="41" name="Afgeronde rechthoek 95">
            <a:extLst>
              <a:ext uri="{FF2B5EF4-FFF2-40B4-BE49-F238E27FC236}">
                <a16:creationId xmlns:a16="http://schemas.microsoft.com/office/drawing/2014/main" id="{CE4DD02C-A57E-B0B6-5B8A-612570119575}"/>
              </a:ext>
            </a:extLst>
          </p:cNvPr>
          <p:cNvSpPr/>
          <p:nvPr/>
        </p:nvSpPr>
        <p:spPr>
          <a:xfrm>
            <a:off x="2984885" y="7560780"/>
            <a:ext cx="1256583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cocho</a:t>
            </a:r>
          </a:p>
        </p:txBody>
      </p:sp>
      <p:sp>
        <p:nvSpPr>
          <p:cNvPr id="42" name="Afgeronde rechthoek 95">
            <a:extLst>
              <a:ext uri="{FF2B5EF4-FFF2-40B4-BE49-F238E27FC236}">
                <a16:creationId xmlns:a16="http://schemas.microsoft.com/office/drawing/2014/main" id="{7B919D1D-4827-9683-5034-E097B4359E38}"/>
              </a:ext>
            </a:extLst>
          </p:cNvPr>
          <p:cNvSpPr/>
          <p:nvPr/>
        </p:nvSpPr>
        <p:spPr>
          <a:xfrm>
            <a:off x="5137535" y="7567130"/>
            <a:ext cx="1256583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anose="00000500000000000000"/>
              </a:rPr>
              <a:t>monda</a:t>
            </a:r>
          </a:p>
        </p:txBody>
      </p:sp>
      <p:pic>
        <p:nvPicPr>
          <p:cNvPr id="17" name="Imagen 16" descr="Imagen de la pantalla de un celular con la imagen de una caricatura&#10;&#10;Descripción generada automáticamente con confianza baja">
            <a:extLst>
              <a:ext uri="{FF2B5EF4-FFF2-40B4-BE49-F238E27FC236}">
                <a16:creationId xmlns:a16="http://schemas.microsoft.com/office/drawing/2014/main" id="{023230BD-6C0E-BEB2-5A06-D941369DB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74640" y="4423950"/>
            <a:ext cx="1349370" cy="135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17">
            <a:extLst>
              <a:ext uri="{FF2B5EF4-FFF2-40B4-BE49-F238E27FC236}">
                <a16:creationId xmlns:a16="http://schemas.microsoft.com/office/drawing/2014/main" id="{E599F146-2FFC-93FA-EE95-F2327CB557D1}"/>
              </a:ext>
            </a:extLst>
          </p:cNvPr>
          <p:cNvSpPr/>
          <p:nvPr/>
        </p:nvSpPr>
        <p:spPr>
          <a:xfrm>
            <a:off x="0" y="10104443"/>
            <a:ext cx="7559675" cy="588357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753" y="10195562"/>
            <a:ext cx="5669756" cy="302984"/>
          </a:xfrm>
        </p:spPr>
        <p:txBody>
          <a:bodyPr>
            <a:normAutofit/>
          </a:bodyPr>
          <a:lstStyle/>
          <a:p>
            <a:pPr algn="l"/>
            <a:r>
              <a:rPr lang="nl-NL" sz="110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 6º curso – Unidade 11. Páxina 2 de 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955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Unidade 11 - Proba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6999" y="1048418"/>
            <a:ext cx="6216625" cy="701777"/>
            <a:chOff x="626999" y="1048418"/>
            <a:chExt cx="6216625" cy="70177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3957326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6999" y="1048418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Nome e apelidos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772025" y="1381374"/>
              <a:ext cx="2071599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72025" y="1068828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560476" y="4194290"/>
            <a:ext cx="6656842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Le o fragmento teatral e resolve as cuestións.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0791C9BA-BD28-430D-951E-88D86B729CEC}"/>
              </a:ext>
            </a:extLst>
          </p:cNvPr>
          <p:cNvSpPr txBox="1">
            <a:spLocks/>
          </p:cNvSpPr>
          <p:nvPr/>
        </p:nvSpPr>
        <p:spPr>
          <a:xfrm>
            <a:off x="583904" y="7610656"/>
            <a:ext cx="6291191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Escribe un breve fragmento teatral que inclúa diálogos e anotacións. </a:t>
            </a:r>
            <a:b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17" name="Tekstvak 14">
            <a:extLst>
              <a:ext uri="{FF2B5EF4-FFF2-40B4-BE49-F238E27FC236}">
                <a16:creationId xmlns:a16="http://schemas.microsoft.com/office/drawing/2014/main" id="{6714AD6E-3E2D-0F9A-7163-7926998A87F0}"/>
              </a:ext>
            </a:extLst>
          </p:cNvPr>
          <p:cNvSpPr txBox="1"/>
          <p:nvPr/>
        </p:nvSpPr>
        <p:spPr>
          <a:xfrm>
            <a:off x="821499" y="8201922"/>
            <a:ext cx="6134796" cy="1843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89FDCFC2-18B9-76D2-4314-9A1F8F38FE82}"/>
              </a:ext>
            </a:extLst>
          </p:cNvPr>
          <p:cNvSpPr txBox="1">
            <a:spLocks/>
          </p:cNvSpPr>
          <p:nvPr/>
        </p:nvSpPr>
        <p:spPr>
          <a:xfrm>
            <a:off x="577686" y="2014564"/>
            <a:ext cx="651356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tabLst>
                <a:tab pos="266700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Subliña os complementos indirectos (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CI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 nas seguintes oracións. </a:t>
            </a:r>
            <a:b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(2 puntos)</a:t>
            </a:r>
          </a:p>
        </p:txBody>
      </p:sp>
      <p:sp>
        <p:nvSpPr>
          <p:cNvPr id="22" name="Afgeronde rechthoek 95">
            <a:extLst>
              <a:ext uri="{FF2B5EF4-FFF2-40B4-BE49-F238E27FC236}">
                <a16:creationId xmlns:a16="http://schemas.microsoft.com/office/drawing/2014/main" id="{AF5EE85D-344C-B2A4-207D-39A046563D0E}"/>
              </a:ext>
            </a:extLst>
          </p:cNvPr>
          <p:cNvSpPr/>
          <p:nvPr/>
        </p:nvSpPr>
        <p:spPr>
          <a:xfrm>
            <a:off x="2115535" y="2536136"/>
            <a:ext cx="34378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María fixo un regalo moi bonito a André.</a:t>
            </a:r>
            <a:endParaRPr lang="nl-NL" sz="1400" dirty="0">
              <a:solidFill>
                <a:srgbClr val="00B0F0"/>
              </a:solidFill>
              <a:latin typeface="ABeZeh" panose="00000500000000000000"/>
            </a:endParaRPr>
          </a:p>
        </p:txBody>
      </p:sp>
      <p:sp>
        <p:nvSpPr>
          <p:cNvPr id="26" name="Afgeronde rechthoek 95">
            <a:extLst>
              <a:ext uri="{FF2B5EF4-FFF2-40B4-BE49-F238E27FC236}">
                <a16:creationId xmlns:a16="http://schemas.microsoft.com/office/drawing/2014/main" id="{6CF7C571-A789-F66F-1179-0061877F2E85}"/>
              </a:ext>
            </a:extLst>
          </p:cNvPr>
          <p:cNvSpPr/>
          <p:nvPr/>
        </p:nvSpPr>
        <p:spPr>
          <a:xfrm>
            <a:off x="2115535" y="2910848"/>
            <a:ext cx="34378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O can non paraba de ladrar ao gato.</a:t>
            </a:r>
            <a:endParaRPr lang="nl-NL" sz="1400" dirty="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sp>
        <p:nvSpPr>
          <p:cNvPr id="44" name="Tekstvak 12">
            <a:extLst>
              <a:ext uri="{FF2B5EF4-FFF2-40B4-BE49-F238E27FC236}">
                <a16:creationId xmlns:a16="http://schemas.microsoft.com/office/drawing/2014/main" id="{7BF70646-FB14-A066-8A82-05A4226C2BA9}"/>
              </a:ext>
            </a:extLst>
          </p:cNvPr>
          <p:cNvSpPr txBox="1"/>
          <p:nvPr/>
        </p:nvSpPr>
        <p:spPr>
          <a:xfrm>
            <a:off x="906359" y="4613565"/>
            <a:ext cx="3665641" cy="2893100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nl-NL" sz="14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 algn="ctr"/>
            <a:endParaRPr lang="nl-NL" sz="14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 algn="ctr"/>
            <a:endParaRPr lang="nl-NL" sz="14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 algn="ctr"/>
            <a:endParaRPr lang="nl-NL" sz="14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 algn="ctr"/>
            <a:endParaRPr lang="nl-NL" sz="14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 algn="ctr"/>
            <a:endParaRPr lang="nl-NL" sz="14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 algn="ctr"/>
            <a:endParaRPr lang="nl-NL" sz="14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 algn="ctr"/>
            <a:endParaRPr lang="nl-NL" sz="14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 algn="ctr"/>
            <a:endParaRPr lang="nl-NL" sz="14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 algn="ctr"/>
            <a:endParaRPr lang="nl-NL" sz="14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 algn="ctr"/>
            <a:endParaRPr lang="nl-NL" sz="14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</a:p>
          <a:p>
            <a:pPr algn="ctr"/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4" name="Afgeronde rechthoek 95">
            <a:extLst>
              <a:ext uri="{FF2B5EF4-FFF2-40B4-BE49-F238E27FC236}">
                <a16:creationId xmlns:a16="http://schemas.microsoft.com/office/drawing/2014/main" id="{E17E4EB9-D662-5844-D763-5FDEF07918E5}"/>
              </a:ext>
            </a:extLst>
          </p:cNvPr>
          <p:cNvSpPr/>
          <p:nvPr/>
        </p:nvSpPr>
        <p:spPr>
          <a:xfrm>
            <a:off x="2115535" y="3285562"/>
            <a:ext cx="34378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Os avós encargáronlle un pastel.</a:t>
            </a:r>
            <a:endParaRPr lang="nl-NL" sz="1400" dirty="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sp>
        <p:nvSpPr>
          <p:cNvPr id="18" name="Afgeronde rechthoek 95">
            <a:extLst>
              <a:ext uri="{FF2B5EF4-FFF2-40B4-BE49-F238E27FC236}">
                <a16:creationId xmlns:a16="http://schemas.microsoft.com/office/drawing/2014/main" id="{F8470613-DBD6-765F-D0C1-BC13C1F61D16}"/>
              </a:ext>
            </a:extLst>
          </p:cNvPr>
          <p:cNvSpPr/>
          <p:nvPr/>
        </p:nvSpPr>
        <p:spPr>
          <a:xfrm>
            <a:off x="2115535" y="3685787"/>
            <a:ext cx="3437865" cy="27110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É mellor que non lles contes o que pasou.</a:t>
            </a:r>
            <a:endParaRPr lang="nl-NL" sz="1400" dirty="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sp>
        <p:nvSpPr>
          <p:cNvPr id="32" name="Ondertitel 2">
            <a:extLst>
              <a:ext uri="{FF2B5EF4-FFF2-40B4-BE49-F238E27FC236}">
                <a16:creationId xmlns:a16="http://schemas.microsoft.com/office/drawing/2014/main" id="{C38C8B8C-B1E7-DBF5-D3BC-9F486BC5A7CF}"/>
              </a:ext>
            </a:extLst>
          </p:cNvPr>
          <p:cNvSpPr txBox="1">
            <a:spLocks/>
          </p:cNvSpPr>
          <p:nvPr/>
        </p:nvSpPr>
        <p:spPr>
          <a:xfrm>
            <a:off x="909534" y="4637759"/>
            <a:ext cx="3605316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ANA: </a:t>
            </a:r>
            <a:r>
              <a:rPr lang="nl-NL" sz="1400" i="1" dirty="0">
                <a:latin typeface="ABeZeh" panose="00000500000000000000"/>
              </a:rPr>
              <a:t>(Mirando ao seu redor). </a:t>
            </a:r>
            <a:r>
              <a:rPr lang="nl-NL" sz="1400" dirty="0">
                <a:latin typeface="ABeZeh" panose="00000500000000000000"/>
              </a:rPr>
              <a:t>Que camiño coidas que deberiamos coller, Xoán?</a:t>
            </a:r>
            <a:br>
              <a:rPr lang="nl-NL" sz="1400" dirty="0">
                <a:latin typeface="ABeZeh" panose="00000500000000000000"/>
              </a:rPr>
            </a:br>
            <a:r>
              <a:rPr lang="nl-NL" sz="1400" dirty="0">
                <a:latin typeface="ABeZeh" panose="00000500000000000000"/>
              </a:rPr>
              <a:t>XOÁN:</a:t>
            </a:r>
            <a:r>
              <a:rPr lang="nl-NL" sz="1400" i="1" dirty="0">
                <a:latin typeface="ABeZeh" panose="00000500000000000000"/>
              </a:rPr>
              <a:t> (Con sombreiro de palla e lentes de sol). </a:t>
            </a:r>
            <a:r>
              <a:rPr lang="nl-NL" sz="1400" dirty="0">
                <a:latin typeface="ABeZeh" panose="00000500000000000000"/>
              </a:rPr>
              <a:t>Pois a verdade é que non sei. Un dos camiños seguro que nos trae algunha aventura.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i="1" dirty="0">
                <a:latin typeface="ABeZeh" panose="00000500000000000000"/>
              </a:rPr>
              <a:t>(O escenario torna escuro, pois chega a noite).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ANA: Veña, Xoán, somos quen de nos enfrontar a calquera desafío que se nos poña diante!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XOÁN: </a:t>
            </a:r>
            <a:r>
              <a:rPr lang="nl-NL" sz="1400" i="1" dirty="0">
                <a:latin typeface="ABeZeh" panose="00000500000000000000"/>
              </a:rPr>
              <a:t>(Con aceno confiado). </a:t>
            </a:r>
            <a:r>
              <a:rPr lang="nl-NL" sz="1400" dirty="0">
                <a:latin typeface="ABeZeh" panose="00000500000000000000"/>
              </a:rPr>
              <a:t>É certo, Ana. Ademais, xuntos somos máis fortes.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i="1" dirty="0">
                <a:latin typeface="ABeZeh" panose="00000500000000000000"/>
              </a:rPr>
              <a:t>(Ambos retíranse cos abrigos postos e as botas de auga amarelas).</a:t>
            </a:r>
          </a:p>
        </p:txBody>
      </p:sp>
      <p:sp>
        <p:nvSpPr>
          <p:cNvPr id="24" name="Ondertitel 2">
            <a:extLst>
              <a:ext uri="{FF2B5EF4-FFF2-40B4-BE49-F238E27FC236}">
                <a16:creationId xmlns:a16="http://schemas.microsoft.com/office/drawing/2014/main" id="{06EF7DB8-F48A-FC62-2254-EF1609FF0C36}"/>
              </a:ext>
            </a:extLst>
          </p:cNvPr>
          <p:cNvSpPr txBox="1">
            <a:spLocks/>
          </p:cNvSpPr>
          <p:nvPr/>
        </p:nvSpPr>
        <p:spPr>
          <a:xfrm>
            <a:off x="4599091" y="4546089"/>
            <a:ext cx="2618227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a. </a:t>
            </a:r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Marca con X cantas anotacións ten o texto. </a:t>
            </a:r>
          </a:p>
        </p:txBody>
      </p:sp>
      <p:sp>
        <p:nvSpPr>
          <p:cNvPr id="25" name="Ondertitel 2">
            <a:extLst>
              <a:ext uri="{FF2B5EF4-FFF2-40B4-BE49-F238E27FC236}">
                <a16:creationId xmlns:a16="http://schemas.microsoft.com/office/drawing/2014/main" id="{1B938BE2-DFB4-ADD8-96FA-96A19A46B84B}"/>
              </a:ext>
            </a:extLst>
          </p:cNvPr>
          <p:cNvSpPr txBox="1">
            <a:spLocks/>
          </p:cNvSpPr>
          <p:nvPr/>
        </p:nvSpPr>
        <p:spPr>
          <a:xfrm>
            <a:off x="5149559" y="5069530"/>
            <a:ext cx="318794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2</a:t>
            </a:r>
          </a:p>
        </p:txBody>
      </p:sp>
      <p:sp>
        <p:nvSpPr>
          <p:cNvPr id="28" name="Tekstvak 12">
            <a:extLst>
              <a:ext uri="{FF2B5EF4-FFF2-40B4-BE49-F238E27FC236}">
                <a16:creationId xmlns:a16="http://schemas.microsoft.com/office/drawing/2014/main" id="{D66070CE-83F4-2414-F756-433D0308934D}"/>
              </a:ext>
            </a:extLst>
          </p:cNvPr>
          <p:cNvSpPr txBox="1"/>
          <p:nvPr/>
        </p:nvSpPr>
        <p:spPr>
          <a:xfrm>
            <a:off x="4917884" y="5069530"/>
            <a:ext cx="244376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4" name="Tekstvak 12">
            <a:extLst>
              <a:ext uri="{FF2B5EF4-FFF2-40B4-BE49-F238E27FC236}">
                <a16:creationId xmlns:a16="http://schemas.microsoft.com/office/drawing/2014/main" id="{53A92395-EDC3-731B-E72A-19B3B60336D2}"/>
              </a:ext>
            </a:extLst>
          </p:cNvPr>
          <p:cNvSpPr txBox="1"/>
          <p:nvPr/>
        </p:nvSpPr>
        <p:spPr>
          <a:xfrm>
            <a:off x="5807824" y="5075086"/>
            <a:ext cx="244376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5" name="Tekstvak 12">
            <a:extLst>
              <a:ext uri="{FF2B5EF4-FFF2-40B4-BE49-F238E27FC236}">
                <a16:creationId xmlns:a16="http://schemas.microsoft.com/office/drawing/2014/main" id="{E205EEAD-EB0C-3205-9F1D-9D1D0D99F53F}"/>
              </a:ext>
            </a:extLst>
          </p:cNvPr>
          <p:cNvSpPr txBox="1"/>
          <p:nvPr/>
        </p:nvSpPr>
        <p:spPr>
          <a:xfrm>
            <a:off x="6650141" y="5074120"/>
            <a:ext cx="244376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36" name="Ondertitel 2">
            <a:extLst>
              <a:ext uri="{FF2B5EF4-FFF2-40B4-BE49-F238E27FC236}">
                <a16:creationId xmlns:a16="http://schemas.microsoft.com/office/drawing/2014/main" id="{5C49B319-CED5-DDE3-6F4B-D3052EFF070C}"/>
              </a:ext>
            </a:extLst>
          </p:cNvPr>
          <p:cNvSpPr txBox="1">
            <a:spLocks/>
          </p:cNvSpPr>
          <p:nvPr/>
        </p:nvSpPr>
        <p:spPr>
          <a:xfrm>
            <a:off x="6021802" y="5062381"/>
            <a:ext cx="318794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4</a:t>
            </a:r>
          </a:p>
        </p:txBody>
      </p:sp>
      <p:sp>
        <p:nvSpPr>
          <p:cNvPr id="39" name="Ondertitel 2">
            <a:extLst>
              <a:ext uri="{FF2B5EF4-FFF2-40B4-BE49-F238E27FC236}">
                <a16:creationId xmlns:a16="http://schemas.microsoft.com/office/drawing/2014/main" id="{77B0E9DF-93D3-AF71-D2BC-DDCDD8B16CB3}"/>
              </a:ext>
            </a:extLst>
          </p:cNvPr>
          <p:cNvSpPr txBox="1">
            <a:spLocks/>
          </p:cNvSpPr>
          <p:nvPr/>
        </p:nvSpPr>
        <p:spPr>
          <a:xfrm>
            <a:off x="6875095" y="5082010"/>
            <a:ext cx="318794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5</a:t>
            </a:r>
          </a:p>
        </p:txBody>
      </p:sp>
      <p:sp>
        <p:nvSpPr>
          <p:cNvPr id="41" name="Ondertitel 2">
            <a:extLst>
              <a:ext uri="{FF2B5EF4-FFF2-40B4-BE49-F238E27FC236}">
                <a16:creationId xmlns:a16="http://schemas.microsoft.com/office/drawing/2014/main" id="{A140D416-15D1-F541-99FE-0F5F3ED441E2}"/>
              </a:ext>
            </a:extLst>
          </p:cNvPr>
          <p:cNvSpPr txBox="1">
            <a:spLocks/>
          </p:cNvSpPr>
          <p:nvPr/>
        </p:nvSpPr>
        <p:spPr>
          <a:xfrm>
            <a:off x="4620898" y="5537565"/>
            <a:ext cx="2618227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b. </a:t>
            </a:r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Marca con X cantos personaxes interveñen.</a:t>
            </a: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3D58A326-5347-717C-01AB-2ECF3CFF6B1F}"/>
              </a:ext>
            </a:extLst>
          </p:cNvPr>
          <p:cNvSpPr txBox="1">
            <a:spLocks/>
          </p:cNvSpPr>
          <p:nvPr/>
        </p:nvSpPr>
        <p:spPr>
          <a:xfrm>
            <a:off x="5149559" y="6080939"/>
            <a:ext cx="318794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1</a:t>
            </a:r>
          </a:p>
        </p:txBody>
      </p:sp>
      <p:sp>
        <p:nvSpPr>
          <p:cNvPr id="46" name="Tekstvak 12">
            <a:extLst>
              <a:ext uri="{FF2B5EF4-FFF2-40B4-BE49-F238E27FC236}">
                <a16:creationId xmlns:a16="http://schemas.microsoft.com/office/drawing/2014/main" id="{65BC0E44-FB23-A010-EBAB-A571ED111D3E}"/>
              </a:ext>
            </a:extLst>
          </p:cNvPr>
          <p:cNvSpPr txBox="1"/>
          <p:nvPr/>
        </p:nvSpPr>
        <p:spPr>
          <a:xfrm>
            <a:off x="4917884" y="6080939"/>
            <a:ext cx="244376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47" name="Tekstvak 12">
            <a:extLst>
              <a:ext uri="{FF2B5EF4-FFF2-40B4-BE49-F238E27FC236}">
                <a16:creationId xmlns:a16="http://schemas.microsoft.com/office/drawing/2014/main" id="{5CD6EA8A-65B1-B2C1-6A60-DBCAC8B8815A}"/>
              </a:ext>
            </a:extLst>
          </p:cNvPr>
          <p:cNvSpPr txBox="1"/>
          <p:nvPr/>
        </p:nvSpPr>
        <p:spPr>
          <a:xfrm>
            <a:off x="5807824" y="6080145"/>
            <a:ext cx="244376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48" name="Tekstvak 12">
            <a:extLst>
              <a:ext uri="{FF2B5EF4-FFF2-40B4-BE49-F238E27FC236}">
                <a16:creationId xmlns:a16="http://schemas.microsoft.com/office/drawing/2014/main" id="{64027442-619A-9E0A-E3D8-1242C280F738}"/>
              </a:ext>
            </a:extLst>
          </p:cNvPr>
          <p:cNvSpPr txBox="1"/>
          <p:nvPr/>
        </p:nvSpPr>
        <p:spPr>
          <a:xfrm>
            <a:off x="6650141" y="6085529"/>
            <a:ext cx="244376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 </a:t>
            </a:r>
            <a:endParaRPr lang="nl-NL" sz="1400" dirty="0">
              <a:solidFill>
                <a:srgbClr val="009ED0"/>
              </a:solidFill>
            </a:endParaRPr>
          </a:p>
        </p:txBody>
      </p:sp>
      <p:sp>
        <p:nvSpPr>
          <p:cNvPr id="49" name="Ondertitel 2">
            <a:extLst>
              <a:ext uri="{FF2B5EF4-FFF2-40B4-BE49-F238E27FC236}">
                <a16:creationId xmlns:a16="http://schemas.microsoft.com/office/drawing/2014/main" id="{147CBC8D-A942-6BD4-48A6-5557DA6DE6C1}"/>
              </a:ext>
            </a:extLst>
          </p:cNvPr>
          <p:cNvSpPr txBox="1">
            <a:spLocks/>
          </p:cNvSpPr>
          <p:nvPr/>
        </p:nvSpPr>
        <p:spPr>
          <a:xfrm>
            <a:off x="6021802" y="6073790"/>
            <a:ext cx="318794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2</a:t>
            </a:r>
          </a:p>
        </p:txBody>
      </p:sp>
      <p:sp>
        <p:nvSpPr>
          <p:cNvPr id="50" name="Ondertitel 2">
            <a:extLst>
              <a:ext uri="{FF2B5EF4-FFF2-40B4-BE49-F238E27FC236}">
                <a16:creationId xmlns:a16="http://schemas.microsoft.com/office/drawing/2014/main" id="{E884CF28-782F-9B30-DA18-CD2D3F7663B2}"/>
              </a:ext>
            </a:extLst>
          </p:cNvPr>
          <p:cNvSpPr txBox="1">
            <a:spLocks/>
          </p:cNvSpPr>
          <p:nvPr/>
        </p:nvSpPr>
        <p:spPr>
          <a:xfrm>
            <a:off x="6875095" y="6093419"/>
            <a:ext cx="318794" cy="304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400" dirty="0">
                <a:latin typeface="ABeZeh" panose="00000500000000000000"/>
              </a:rPr>
              <a:t>3</a:t>
            </a:r>
          </a:p>
        </p:txBody>
      </p:sp>
      <p:sp>
        <p:nvSpPr>
          <p:cNvPr id="51" name="Ondertitel 2">
            <a:extLst>
              <a:ext uri="{FF2B5EF4-FFF2-40B4-BE49-F238E27FC236}">
                <a16:creationId xmlns:a16="http://schemas.microsoft.com/office/drawing/2014/main" id="{30C7837E-8B40-1A2A-C99A-17ADC1F6600E}"/>
              </a:ext>
            </a:extLst>
          </p:cNvPr>
          <p:cNvSpPr txBox="1">
            <a:spLocks/>
          </p:cNvSpPr>
          <p:nvPr/>
        </p:nvSpPr>
        <p:spPr>
          <a:xfrm>
            <a:off x="4614548" y="6547215"/>
            <a:ext cx="2618227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lnSpc>
                <a:spcPct val="100000"/>
              </a:lnSpc>
              <a:spcBef>
                <a:spcPts val="0"/>
              </a:spcBef>
              <a:tabLst>
                <a:tab pos="177800" algn="l"/>
              </a:tabLst>
            </a:pPr>
            <a:r>
              <a:rPr lang="nl-NL" sz="1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c. </a:t>
            </a:r>
            <a:r>
              <a:rPr lang="nl-NL" sz="1400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Subliña a anotación que fai referencia á iluminación e rodea as que aluden a xestos ou movementos.</a:t>
            </a:r>
          </a:p>
        </p:txBody>
      </p:sp>
      <p:pic>
        <p:nvPicPr>
          <p:cNvPr id="7" name="Imagen 6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41BF4BE6-50AD-5084-54AC-19CA9108B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370" y="3054506"/>
            <a:ext cx="938959" cy="56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te a new document." ma:contentTypeScope="" ma:versionID="cf2150dc3156650d286bad8f84a4cdc4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7332885f11a6a7e927f4340eb5c0a7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9F3B29-E7A4-449E-9CDA-A83F4440DE9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5484580F-ED53-4914-ABC4-2558050678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79AEB3-2EC6-414A-A36D-CEA82D2DFAB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1024</TotalTime>
  <Words>534</Words>
  <Application>Microsoft Office PowerPoint</Application>
  <PresentationFormat>Personalizado</PresentationFormat>
  <Paragraphs>77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Capitular 1</cp:lastModifiedBy>
  <cp:revision>316</cp:revision>
  <dcterms:created xsi:type="dcterms:W3CDTF">2022-09-06T23:28:54Z</dcterms:created>
  <dcterms:modified xsi:type="dcterms:W3CDTF">2024-06-23T15:32:17Z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