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736BE3-2F68-4B9C-8339-3FBE573A25F0}" v="25" dt="2024-06-23T15:36:34.683"/>
    <p1510:client id="{C62F6080-C7BC-4A55-964B-D37D32713B0D}" v="17" dt="2024-06-23T13:12:48.351"/>
    <p1510:client id="{FD891E47-3E80-4F0E-B17D-FE5882D48130}" v="25" dt="2024-06-23T11:40:23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51577" autoAdjust="0"/>
  </p:normalViewPr>
  <p:slideViewPr>
    <p:cSldViewPr snapToGrid="0">
      <p:cViewPr>
        <p:scale>
          <a:sx n="125" d="100"/>
          <a:sy n="125" d="100"/>
        </p:scale>
        <p:origin x="1692" y="-5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C286A4F4-7718-4767-9ABA-E101C062F564}"/>
    <pc:docChg chg="modSld">
      <pc:chgData name="Capitular 1" userId="c720a44ffe8cd247" providerId="LiveId" clId="{C286A4F4-7718-4767-9ABA-E101C062F564}" dt="2024-06-23T11:44:26.662" v="19" actId="20577"/>
      <pc:docMkLst>
        <pc:docMk/>
      </pc:docMkLst>
      <pc:sldChg chg="modSp mod">
        <pc:chgData name="Capitular 1" userId="c720a44ffe8cd247" providerId="LiveId" clId="{C286A4F4-7718-4767-9ABA-E101C062F564}" dt="2024-06-23T11:44:26.662" v="19" actId="20577"/>
        <pc:sldMkLst>
          <pc:docMk/>
          <pc:sldMk cId="2201682791" sldId="258"/>
        </pc:sldMkLst>
        <pc:spChg chg="mod">
          <ac:chgData name="Capitular 1" userId="c720a44ffe8cd247" providerId="LiveId" clId="{C286A4F4-7718-4767-9ABA-E101C062F564}" dt="2024-06-23T11:44:26.662" v="19" actId="20577"/>
          <ac:spMkLst>
            <pc:docMk/>
            <pc:sldMk cId="2201682791" sldId="258"/>
            <ac:spMk id="16" creationId="{3DE31D84-5ABF-B348-88A9-48CB1C7A7F67}"/>
          </ac:spMkLst>
        </pc:spChg>
      </pc:sldChg>
    </pc:docChg>
  </pc:docChgLst>
  <pc:docChgLst>
    <pc:chgData name="Capitular 1" userId="c720a44ffe8cd247" providerId="LiveId" clId="{C62F6080-C7BC-4A55-964B-D37D32713B0D}"/>
    <pc:docChg chg="undo custSel modSld">
      <pc:chgData name="Capitular 1" userId="c720a44ffe8cd247" providerId="LiveId" clId="{C62F6080-C7BC-4A55-964B-D37D32713B0D}" dt="2024-06-23T13:19:17.013" v="3648" actId="20577"/>
      <pc:docMkLst>
        <pc:docMk/>
      </pc:docMkLst>
      <pc:sldChg chg="addSp delSp modSp mod">
        <pc:chgData name="Capitular 1" userId="c720a44ffe8cd247" providerId="LiveId" clId="{C62F6080-C7BC-4A55-964B-D37D32713B0D}" dt="2024-06-23T13:19:17.013" v="3648" actId="20577"/>
        <pc:sldMkLst>
          <pc:docMk/>
          <pc:sldMk cId="2201682791" sldId="258"/>
        </pc:sldMkLst>
        <pc:spChg chg="mod">
          <ac:chgData name="Capitular 1" userId="c720a44ffe8cd247" providerId="LiveId" clId="{C62F6080-C7BC-4A55-964B-D37D32713B0D}" dt="2024-06-23T13:19:17.013" v="3648" actId="20577"/>
          <ac:spMkLst>
            <pc:docMk/>
            <pc:sldMk cId="2201682791" sldId="258"/>
            <ac:spMk id="2" creationId="{8ABB5917-88EF-FB5A-44EB-7D35FA173D60}"/>
          </ac:spMkLst>
        </pc:spChg>
        <pc:spChg chg="mod">
          <ac:chgData name="Capitular 1" userId="c720a44ffe8cd247" providerId="LiveId" clId="{C62F6080-C7BC-4A55-964B-D37D32713B0D}" dt="2024-06-23T12:27:58.352" v="3" actId="20577"/>
          <ac:spMkLst>
            <pc:docMk/>
            <pc:sldMk cId="2201682791" sldId="258"/>
            <ac:spMk id="3" creationId="{12E876F0-2B13-244F-9D5B-F3D8A9587D0C}"/>
          </ac:spMkLst>
        </pc:spChg>
        <pc:spChg chg="add mod">
          <ac:chgData name="Capitular 1" userId="c720a44ffe8cd247" providerId="LiveId" clId="{C62F6080-C7BC-4A55-964B-D37D32713B0D}" dt="2024-06-23T12:33:43.362" v="527" actId="1035"/>
          <ac:spMkLst>
            <pc:docMk/>
            <pc:sldMk cId="2201682791" sldId="258"/>
            <ac:spMk id="4" creationId="{604A2B73-FE71-CBE5-49C0-5235126CB044}"/>
          </ac:spMkLst>
        </pc:spChg>
        <pc:spChg chg="add mod">
          <ac:chgData name="Capitular 1" userId="c720a44ffe8cd247" providerId="LiveId" clId="{C62F6080-C7BC-4A55-964B-D37D32713B0D}" dt="2024-06-23T12:32:56.706" v="385" actId="1076"/>
          <ac:spMkLst>
            <pc:docMk/>
            <pc:sldMk cId="2201682791" sldId="258"/>
            <ac:spMk id="5" creationId="{A0472194-8E87-F15F-AF8B-0215CEAC3F12}"/>
          </ac:spMkLst>
        </pc:spChg>
        <pc:spChg chg="del">
          <ac:chgData name="Capitular 1" userId="c720a44ffe8cd247" providerId="LiveId" clId="{C62F6080-C7BC-4A55-964B-D37D32713B0D}" dt="2024-06-23T12:32:36.293" v="383" actId="478"/>
          <ac:spMkLst>
            <pc:docMk/>
            <pc:sldMk cId="2201682791" sldId="258"/>
            <ac:spMk id="7" creationId="{DEA727A2-C17F-768A-4AAA-D4D0D89D11DF}"/>
          </ac:spMkLst>
        </pc:spChg>
        <pc:spChg chg="mod">
          <ac:chgData name="Capitular 1" userId="c720a44ffe8cd247" providerId="LiveId" clId="{C62F6080-C7BC-4A55-964B-D37D32713B0D}" dt="2024-06-23T12:27:50.640" v="1" actId="20577"/>
          <ac:spMkLst>
            <pc:docMk/>
            <pc:sldMk cId="2201682791" sldId="258"/>
            <ac:spMk id="9" creationId="{CF55B64B-946E-E84E-961A-030457A34687}"/>
          </ac:spMkLst>
        </pc:spChg>
        <pc:spChg chg="add mod">
          <ac:chgData name="Capitular 1" userId="c720a44ffe8cd247" providerId="LiveId" clId="{C62F6080-C7BC-4A55-964B-D37D32713B0D}" dt="2024-06-23T12:34:36.138" v="603" actId="14100"/>
          <ac:spMkLst>
            <pc:docMk/>
            <pc:sldMk cId="2201682791" sldId="258"/>
            <ac:spMk id="10" creationId="{9DA983D5-EFDD-1CEA-2F30-B422FC566AB6}"/>
          </ac:spMkLst>
        </pc:spChg>
        <pc:spChg chg="mod">
          <ac:chgData name="Capitular 1" userId="c720a44ffe8cd247" providerId="LiveId" clId="{C62F6080-C7BC-4A55-964B-D37D32713B0D}" dt="2024-06-23T13:19:09.733" v="3643" actId="20577"/>
          <ac:spMkLst>
            <pc:docMk/>
            <pc:sldMk cId="2201682791" sldId="258"/>
            <ac:spMk id="16" creationId="{3DE31D84-5ABF-B348-88A9-48CB1C7A7F67}"/>
          </ac:spMkLst>
        </pc:spChg>
        <pc:spChg chg="del">
          <ac:chgData name="Capitular 1" userId="c720a44ffe8cd247" providerId="LiveId" clId="{C62F6080-C7BC-4A55-964B-D37D32713B0D}" dt="2024-06-23T12:32:35.675" v="382" actId="478"/>
          <ac:spMkLst>
            <pc:docMk/>
            <pc:sldMk cId="2201682791" sldId="258"/>
            <ac:spMk id="17" creationId="{FE7841C5-D8F8-56CE-FCCB-9321A20A54D2}"/>
          </ac:spMkLst>
        </pc:spChg>
        <pc:spChg chg="add mod">
          <ac:chgData name="Capitular 1" userId="c720a44ffe8cd247" providerId="LiveId" clId="{C62F6080-C7BC-4A55-964B-D37D32713B0D}" dt="2024-06-23T12:32:56.706" v="385" actId="1076"/>
          <ac:spMkLst>
            <pc:docMk/>
            <pc:sldMk cId="2201682791" sldId="258"/>
            <ac:spMk id="19" creationId="{301F75FB-CA1C-DDD1-4D17-B723F867A2AF}"/>
          </ac:spMkLst>
        </pc:spChg>
        <pc:spChg chg="add mod">
          <ac:chgData name="Capitular 1" userId="c720a44ffe8cd247" providerId="LiveId" clId="{C62F6080-C7BC-4A55-964B-D37D32713B0D}" dt="2024-06-23T12:35:16.394" v="760" actId="1035"/>
          <ac:spMkLst>
            <pc:docMk/>
            <pc:sldMk cId="2201682791" sldId="258"/>
            <ac:spMk id="20" creationId="{E3E009C5-4226-9DA7-C312-1105774DA9DB}"/>
          </ac:spMkLst>
        </pc:spChg>
        <pc:spChg chg="add mod">
          <ac:chgData name="Capitular 1" userId="c720a44ffe8cd247" providerId="LiveId" clId="{C62F6080-C7BC-4A55-964B-D37D32713B0D}" dt="2024-06-23T12:32:56.706" v="385" actId="1076"/>
          <ac:spMkLst>
            <pc:docMk/>
            <pc:sldMk cId="2201682791" sldId="258"/>
            <ac:spMk id="21" creationId="{65EB4571-5CD7-8E7B-3667-F681F865209C}"/>
          </ac:spMkLst>
        </pc:spChg>
        <pc:spChg chg="add del mod">
          <ac:chgData name="Capitular 1" userId="c720a44ffe8cd247" providerId="LiveId" clId="{C62F6080-C7BC-4A55-964B-D37D32713B0D}" dt="2024-06-23T12:40:31.424" v="1032" actId="478"/>
          <ac:spMkLst>
            <pc:docMk/>
            <pc:sldMk cId="2201682791" sldId="258"/>
            <ac:spMk id="22" creationId="{DC32E23F-F5D6-F5D4-0985-BE1F7712C6CB}"/>
          </ac:spMkLst>
        </pc:spChg>
        <pc:spChg chg="del">
          <ac:chgData name="Capitular 1" userId="c720a44ffe8cd247" providerId="LiveId" clId="{C62F6080-C7BC-4A55-964B-D37D32713B0D}" dt="2024-06-23T12:32:35.092" v="381" actId="478"/>
          <ac:spMkLst>
            <pc:docMk/>
            <pc:sldMk cId="2201682791" sldId="258"/>
            <ac:spMk id="23" creationId="{6B6BA0FB-C062-2953-5A92-7E330B39A951}"/>
          </ac:spMkLst>
        </pc:spChg>
        <pc:spChg chg="del mod">
          <ac:chgData name="Capitular 1" userId="c720a44ffe8cd247" providerId="LiveId" clId="{C62F6080-C7BC-4A55-964B-D37D32713B0D}" dt="2024-06-23T12:32:33.963" v="380" actId="478"/>
          <ac:spMkLst>
            <pc:docMk/>
            <pc:sldMk cId="2201682791" sldId="258"/>
            <ac:spMk id="24" creationId="{CC8A2661-97E4-3553-A1F3-21C1F4D69CB5}"/>
          </ac:spMkLst>
        </pc:spChg>
        <pc:spChg chg="del mod">
          <ac:chgData name="Capitular 1" userId="c720a44ffe8cd247" providerId="LiveId" clId="{C62F6080-C7BC-4A55-964B-D37D32713B0D}" dt="2024-06-23T12:31:51.317" v="330" actId="478"/>
          <ac:spMkLst>
            <pc:docMk/>
            <pc:sldMk cId="2201682791" sldId="258"/>
            <ac:spMk id="26" creationId="{9FB8BDB5-47BA-A164-E1D0-C606FDB1B59B}"/>
          </ac:spMkLst>
        </pc:spChg>
        <pc:spChg chg="add del mod">
          <ac:chgData name="Capitular 1" userId="c720a44ffe8cd247" providerId="LiveId" clId="{C62F6080-C7BC-4A55-964B-D37D32713B0D}" dt="2024-06-23T12:40:29.960" v="1031" actId="478"/>
          <ac:spMkLst>
            <pc:docMk/>
            <pc:sldMk cId="2201682791" sldId="258"/>
            <ac:spMk id="27" creationId="{3AD8AD07-C394-459F-9ED1-471D6C258E50}"/>
          </ac:spMkLst>
        </pc:spChg>
        <pc:spChg chg="add mod">
          <ac:chgData name="Capitular 1" userId="c720a44ffe8cd247" providerId="LiveId" clId="{C62F6080-C7BC-4A55-964B-D37D32713B0D}" dt="2024-06-23T12:44:27.502" v="1278" actId="1035"/>
          <ac:spMkLst>
            <pc:docMk/>
            <pc:sldMk cId="2201682791" sldId="258"/>
            <ac:spMk id="28" creationId="{543EEEEE-F8F0-8F37-455E-4C42D50E30A1}"/>
          </ac:spMkLst>
        </pc:spChg>
        <pc:spChg chg="add mod">
          <ac:chgData name="Capitular 1" userId="c720a44ffe8cd247" providerId="LiveId" clId="{C62F6080-C7BC-4A55-964B-D37D32713B0D}" dt="2024-06-23T12:44:52.727" v="1346" actId="1035"/>
          <ac:spMkLst>
            <pc:docMk/>
            <pc:sldMk cId="2201682791" sldId="258"/>
            <ac:spMk id="29" creationId="{ADD39DEA-B060-6D78-B4AF-274BE4FD951D}"/>
          </ac:spMkLst>
        </pc:spChg>
        <pc:spChg chg="add mod">
          <ac:chgData name="Capitular 1" userId="c720a44ffe8cd247" providerId="LiveId" clId="{C62F6080-C7BC-4A55-964B-D37D32713B0D}" dt="2024-06-23T12:42:28.087" v="1141" actId="207"/>
          <ac:spMkLst>
            <pc:docMk/>
            <pc:sldMk cId="2201682791" sldId="258"/>
            <ac:spMk id="30" creationId="{6FC9F426-7127-E486-447B-00813F5CF081}"/>
          </ac:spMkLst>
        </pc:spChg>
        <pc:spChg chg="add mod">
          <ac:chgData name="Capitular 1" userId="c720a44ffe8cd247" providerId="LiveId" clId="{C62F6080-C7BC-4A55-964B-D37D32713B0D}" dt="2024-06-23T12:44:41.838" v="1328" actId="1036"/>
          <ac:spMkLst>
            <pc:docMk/>
            <pc:sldMk cId="2201682791" sldId="258"/>
            <ac:spMk id="31" creationId="{D64EE6D0-E13B-4B29-F703-46C7A3758C50}"/>
          </ac:spMkLst>
        </pc:spChg>
        <pc:spChg chg="add mod">
          <ac:chgData name="Capitular 1" userId="c720a44ffe8cd247" providerId="LiveId" clId="{C62F6080-C7BC-4A55-964B-D37D32713B0D}" dt="2024-06-23T12:44:49.303" v="1345" actId="1036"/>
          <ac:spMkLst>
            <pc:docMk/>
            <pc:sldMk cId="2201682791" sldId="258"/>
            <ac:spMk id="32" creationId="{BB4687B1-123C-1BCC-727B-7B8088BB8654}"/>
          </ac:spMkLst>
        </pc:spChg>
        <pc:spChg chg="del mod">
          <ac:chgData name="Capitular 1" userId="c720a44ffe8cd247" providerId="LiveId" clId="{C62F6080-C7BC-4A55-964B-D37D32713B0D}" dt="2024-06-23T12:36:43.090" v="956" actId="478"/>
          <ac:spMkLst>
            <pc:docMk/>
            <pc:sldMk cId="2201682791" sldId="258"/>
            <ac:spMk id="33" creationId="{464CEC3B-D3FF-94A4-A5DD-95D34E2B8F04}"/>
          </ac:spMkLst>
        </pc:spChg>
        <pc:spChg chg="add mod">
          <ac:chgData name="Capitular 1" userId="c720a44ffe8cd247" providerId="LiveId" clId="{C62F6080-C7BC-4A55-964B-D37D32713B0D}" dt="2024-06-23T12:42:36.557" v="1145" actId="207"/>
          <ac:spMkLst>
            <pc:docMk/>
            <pc:sldMk cId="2201682791" sldId="258"/>
            <ac:spMk id="34" creationId="{97CDA3AF-2212-8598-5DDB-FE9DB0EFD0DB}"/>
          </ac:spMkLst>
        </pc:spChg>
        <pc:spChg chg="add mod">
          <ac:chgData name="Capitular 1" userId="c720a44ffe8cd247" providerId="LiveId" clId="{C62F6080-C7BC-4A55-964B-D37D32713B0D}" dt="2024-06-23T12:45:12.078" v="1384" actId="1036"/>
          <ac:spMkLst>
            <pc:docMk/>
            <pc:sldMk cId="2201682791" sldId="258"/>
            <ac:spMk id="35" creationId="{5C5E485B-0435-FA81-E04F-F5B978372D7F}"/>
          </ac:spMkLst>
        </pc:spChg>
        <pc:spChg chg="add del mod">
          <ac:chgData name="Capitular 1" userId="c720a44ffe8cd247" providerId="LiveId" clId="{C62F6080-C7BC-4A55-964B-D37D32713B0D}" dt="2024-06-23T12:42:08.533" v="1136" actId="207"/>
          <ac:spMkLst>
            <pc:docMk/>
            <pc:sldMk cId="2201682791" sldId="258"/>
            <ac:spMk id="36" creationId="{310DD7B1-F96F-CEB5-BDB1-2E42480AE404}"/>
          </ac:spMkLst>
        </pc:spChg>
        <pc:spChg chg="del">
          <ac:chgData name="Capitular 1" userId="c720a44ffe8cd247" providerId="LiveId" clId="{C62F6080-C7BC-4A55-964B-D37D32713B0D}" dt="2024-06-23T12:36:42.401" v="954" actId="478"/>
          <ac:spMkLst>
            <pc:docMk/>
            <pc:sldMk cId="2201682791" sldId="258"/>
            <ac:spMk id="37" creationId="{D2685BA2-DCA2-B963-634B-2225ED1E21E6}"/>
          </ac:spMkLst>
        </pc:spChg>
        <pc:spChg chg="mod">
          <ac:chgData name="Capitular 1" userId="c720a44ffe8cd247" providerId="LiveId" clId="{C62F6080-C7BC-4A55-964B-D37D32713B0D}" dt="2024-06-23T12:52:17.786" v="2046" actId="1076"/>
          <ac:spMkLst>
            <pc:docMk/>
            <pc:sldMk cId="2201682791" sldId="258"/>
            <ac:spMk id="38" creationId="{2D46546D-5FB3-8413-9734-185402FCCE23}"/>
          </ac:spMkLst>
        </pc:spChg>
        <pc:spChg chg="add mod">
          <ac:chgData name="Capitular 1" userId="c720a44ffe8cd247" providerId="LiveId" clId="{C62F6080-C7BC-4A55-964B-D37D32713B0D}" dt="2024-06-23T12:45:20.654" v="1411" actId="1035"/>
          <ac:spMkLst>
            <pc:docMk/>
            <pc:sldMk cId="2201682791" sldId="258"/>
            <ac:spMk id="39" creationId="{423576CF-ADB5-BD5B-FF1B-8B39B9FE5024}"/>
          </ac:spMkLst>
        </pc:spChg>
        <pc:spChg chg="add mod">
          <ac:chgData name="Capitular 1" userId="c720a44ffe8cd247" providerId="LiveId" clId="{C62F6080-C7BC-4A55-964B-D37D32713B0D}" dt="2024-06-23T12:45:07.487" v="1370" actId="1035"/>
          <ac:spMkLst>
            <pc:docMk/>
            <pc:sldMk cId="2201682791" sldId="258"/>
            <ac:spMk id="40" creationId="{EDF34A38-1A39-48F9-7EDC-C3CBFFB08171}"/>
          </ac:spMkLst>
        </pc:spChg>
        <pc:spChg chg="add mod">
          <ac:chgData name="Capitular 1" userId="c720a44ffe8cd247" providerId="LiveId" clId="{C62F6080-C7BC-4A55-964B-D37D32713B0D}" dt="2024-06-23T12:45:02.110" v="1368" actId="1035"/>
          <ac:spMkLst>
            <pc:docMk/>
            <pc:sldMk cId="2201682791" sldId="258"/>
            <ac:spMk id="41" creationId="{CE4DD02C-A57E-B0B6-5B8A-612570119575}"/>
          </ac:spMkLst>
        </pc:spChg>
        <pc:spChg chg="add mod">
          <ac:chgData name="Capitular 1" userId="c720a44ffe8cd247" providerId="LiveId" clId="{C62F6080-C7BC-4A55-964B-D37D32713B0D}" dt="2024-06-23T12:45:25.630" v="1429" actId="1035"/>
          <ac:spMkLst>
            <pc:docMk/>
            <pc:sldMk cId="2201682791" sldId="258"/>
            <ac:spMk id="42" creationId="{7B919D1D-4827-9683-5034-E097B4359E38}"/>
          </ac:spMkLst>
        </pc:spChg>
        <pc:spChg chg="del">
          <ac:chgData name="Capitular 1" userId="c720a44ffe8cd247" providerId="LiveId" clId="{C62F6080-C7BC-4A55-964B-D37D32713B0D}" dt="2024-06-23T12:36:40.370" v="953" actId="478"/>
          <ac:spMkLst>
            <pc:docMk/>
            <pc:sldMk cId="2201682791" sldId="258"/>
            <ac:spMk id="49" creationId="{FD7FC552-99DD-1170-D520-E4577C296E0B}"/>
          </ac:spMkLst>
        </pc:spChg>
        <pc:spChg chg="mod">
          <ac:chgData name="Capitular 1" userId="c720a44ffe8cd247" providerId="LiveId" clId="{C62F6080-C7BC-4A55-964B-D37D32713B0D}" dt="2024-06-23T12:46:30.882" v="1445" actId="207"/>
          <ac:spMkLst>
            <pc:docMk/>
            <pc:sldMk cId="2201682791" sldId="258"/>
            <ac:spMk id="52" creationId="{A2A8C9FD-1C82-6B20-C5DA-DCF3943B4392}"/>
          </ac:spMkLst>
        </pc:spChg>
        <pc:spChg chg="mod">
          <ac:chgData name="Capitular 1" userId="c720a44ffe8cd247" providerId="LiveId" clId="{C62F6080-C7BC-4A55-964B-D37D32713B0D}" dt="2024-06-23T12:31:28.197" v="317" actId="20577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Capitular 1" userId="c720a44ffe8cd247" providerId="LiveId" clId="{C62F6080-C7BC-4A55-964B-D37D32713B0D}" dt="2024-06-23T12:43:40.888" v="1224" actId="6549"/>
          <ac:spMkLst>
            <pc:docMk/>
            <pc:sldMk cId="2201682791" sldId="258"/>
            <ac:spMk id="86" creationId="{D493F75A-D62E-457A-9338-6B9ED5D34963}"/>
          </ac:spMkLst>
        </pc:spChg>
        <pc:spChg chg="mod">
          <ac:chgData name="Capitular 1" userId="c720a44ffe8cd247" providerId="LiveId" clId="{C62F6080-C7BC-4A55-964B-D37D32713B0D}" dt="2024-06-23T12:31:37.253" v="328" actId="20577"/>
          <ac:spMkLst>
            <pc:docMk/>
            <pc:sldMk cId="2201682791" sldId="258"/>
            <ac:spMk id="113" creationId="{C6A77E14-1A58-4EEE-A4CA-679CD3E7DCA9}"/>
          </ac:spMkLst>
        </pc:spChg>
      </pc:sldChg>
      <pc:sldChg chg="addSp delSp modSp mod">
        <pc:chgData name="Capitular 1" userId="c720a44ffe8cd247" providerId="LiveId" clId="{C62F6080-C7BC-4A55-964B-D37D32713B0D}" dt="2024-06-23T13:18:34.075" v="3638" actId="1076"/>
        <pc:sldMkLst>
          <pc:docMk/>
          <pc:sldMk cId="1122071543" sldId="286"/>
        </pc:sldMkLst>
        <pc:spChg chg="mod">
          <ac:chgData name="Capitular 1" userId="c720a44ffe8cd247" providerId="LiveId" clId="{C62F6080-C7BC-4A55-964B-D37D32713B0D}" dt="2024-06-23T12:54:10.916" v="2124" actId="20577"/>
          <ac:spMkLst>
            <pc:docMk/>
            <pc:sldMk cId="1122071543" sldId="286"/>
            <ac:spMk id="2" creationId="{89FDCFC2-18B9-76D2-4314-9A1F8F38FE82}"/>
          </ac:spMkLst>
        </pc:spChg>
        <pc:spChg chg="mod">
          <ac:chgData name="Capitular 1" userId="c720a44ffe8cd247" providerId="LiveId" clId="{C62F6080-C7BC-4A55-964B-D37D32713B0D}" dt="2024-06-23T12:28:08.193" v="9" actId="20577"/>
          <ac:spMkLst>
            <pc:docMk/>
            <pc:sldMk cId="1122071543" sldId="286"/>
            <ac:spMk id="3" creationId="{12E876F0-2B13-244F-9D5B-F3D8A9587D0C}"/>
          </ac:spMkLst>
        </pc:spChg>
        <pc:spChg chg="add mod">
          <ac:chgData name="Capitular 1" userId="c720a44ffe8cd247" providerId="LiveId" clId="{C62F6080-C7BC-4A55-964B-D37D32713B0D}" dt="2024-06-23T13:17:31.083" v="3559" actId="1035"/>
          <ac:spMkLst>
            <pc:docMk/>
            <pc:sldMk cId="1122071543" sldId="286"/>
            <ac:spMk id="4" creationId="{E17E4EB9-D662-5844-D763-5FDEF07918E5}"/>
          </ac:spMkLst>
        </pc:spChg>
        <pc:spChg chg="del mod">
          <ac:chgData name="Capitular 1" userId="c720a44ffe8cd247" providerId="LiveId" clId="{C62F6080-C7BC-4A55-964B-D37D32713B0D}" dt="2024-06-23T12:58:30.549" v="2306" actId="478"/>
          <ac:spMkLst>
            <pc:docMk/>
            <pc:sldMk cId="1122071543" sldId="286"/>
            <ac:spMk id="8" creationId="{AE3384EC-5537-72F3-2ED1-ADFB6D11203C}"/>
          </ac:spMkLst>
        </pc:spChg>
        <pc:spChg chg="mod">
          <ac:chgData name="Capitular 1" userId="c720a44ffe8cd247" providerId="LiveId" clId="{C62F6080-C7BC-4A55-964B-D37D32713B0D}" dt="2024-06-23T12:28:02.505" v="6" actId="20577"/>
          <ac:spMkLst>
            <pc:docMk/>
            <pc:sldMk cId="1122071543" sldId="286"/>
            <ac:spMk id="9" creationId="{CF55B64B-946E-E84E-961A-030457A34687}"/>
          </ac:spMkLst>
        </pc:spChg>
        <pc:spChg chg="mod">
          <ac:chgData name="Capitular 1" userId="c720a44ffe8cd247" providerId="LiveId" clId="{C62F6080-C7BC-4A55-964B-D37D32713B0D}" dt="2024-06-23T13:07:26.111" v="3072" actId="20577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Capitular 1" userId="c720a44ffe8cd247" providerId="LiveId" clId="{C62F6080-C7BC-4A55-964B-D37D32713B0D}" dt="2024-06-23T13:18:34.075" v="3638" actId="1076"/>
          <ac:spMkLst>
            <pc:docMk/>
            <pc:sldMk cId="1122071543" sldId="286"/>
            <ac:spMk id="17" creationId="{6714AD6E-3E2D-0F9A-7163-7926998A87F0}"/>
          </ac:spMkLst>
        </pc:spChg>
        <pc:spChg chg="add mod">
          <ac:chgData name="Capitular 1" userId="c720a44ffe8cd247" providerId="LiveId" clId="{C62F6080-C7BC-4A55-964B-D37D32713B0D}" dt="2024-06-23T13:17:31.083" v="3559" actId="1035"/>
          <ac:spMkLst>
            <pc:docMk/>
            <pc:sldMk cId="1122071543" sldId="286"/>
            <ac:spMk id="18" creationId="{F8470613-DBD6-765F-D0C1-BC13C1F61D16}"/>
          </ac:spMkLst>
        </pc:spChg>
        <pc:spChg chg="mod">
          <ac:chgData name="Capitular 1" userId="c720a44ffe8cd247" providerId="LiveId" clId="{C62F6080-C7BC-4A55-964B-D37D32713B0D}" dt="2024-06-23T13:18:02.894" v="3629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Capitular 1" userId="c720a44ffe8cd247" providerId="LiveId" clId="{C62F6080-C7BC-4A55-964B-D37D32713B0D}" dt="2024-06-23T13:17:31.083" v="3559" actId="1035"/>
          <ac:spMkLst>
            <pc:docMk/>
            <pc:sldMk cId="1122071543" sldId="286"/>
            <ac:spMk id="22" creationId="{AF5EE85D-344C-B2A4-207D-39A046563D0E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24" creationId="{06EF7DB8-F48A-FC62-2254-EF1609FF0C36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25" creationId="{1B938BE2-DFB4-ADD8-96FA-96A19A46B84B}"/>
          </ac:spMkLst>
        </pc:spChg>
        <pc:spChg chg="mod">
          <ac:chgData name="Capitular 1" userId="c720a44ffe8cd247" providerId="LiveId" clId="{C62F6080-C7BC-4A55-964B-D37D32713B0D}" dt="2024-06-23T13:17:31.083" v="3559" actId="1035"/>
          <ac:spMkLst>
            <pc:docMk/>
            <pc:sldMk cId="1122071543" sldId="286"/>
            <ac:spMk id="26" creationId="{6CF7C571-A789-F66F-1179-0061877F2E85}"/>
          </ac:spMkLst>
        </pc:spChg>
        <pc:spChg chg="del mod">
          <ac:chgData name="Capitular 1" userId="c720a44ffe8cd247" providerId="LiveId" clId="{C62F6080-C7BC-4A55-964B-D37D32713B0D}" dt="2024-06-23T12:53:47.302" v="2061" actId="478"/>
          <ac:spMkLst>
            <pc:docMk/>
            <pc:sldMk cId="1122071543" sldId="286"/>
            <ac:spMk id="27" creationId="{4B81D50A-288B-C690-9713-A547E012E939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28" creationId="{D66070CE-83F4-2414-F756-433D0308934D}"/>
          </ac:spMkLst>
        </pc:spChg>
        <pc:spChg chg="del">
          <ac:chgData name="Capitular 1" userId="c720a44ffe8cd247" providerId="LiveId" clId="{C62F6080-C7BC-4A55-964B-D37D32713B0D}" dt="2024-06-23T12:58:28.798" v="2304" actId="478"/>
          <ac:spMkLst>
            <pc:docMk/>
            <pc:sldMk cId="1122071543" sldId="286"/>
            <ac:spMk id="29" creationId="{96E9D2E8-B23A-9DFD-0449-7C90256D96A6}"/>
          </ac:spMkLst>
        </pc:spChg>
        <pc:spChg chg="del">
          <ac:chgData name="Capitular 1" userId="c720a44ffe8cd247" providerId="LiveId" clId="{C62F6080-C7BC-4A55-964B-D37D32713B0D}" dt="2024-06-23T12:59:38.654" v="2309" actId="478"/>
          <ac:spMkLst>
            <pc:docMk/>
            <pc:sldMk cId="1122071543" sldId="286"/>
            <ac:spMk id="30" creationId="{40EB966C-25FD-F874-FB3D-CA8F0754F652}"/>
          </ac:spMkLst>
        </pc:spChg>
        <pc:spChg chg="del">
          <ac:chgData name="Capitular 1" userId="c720a44ffe8cd247" providerId="LiveId" clId="{C62F6080-C7BC-4A55-964B-D37D32713B0D}" dt="2024-06-23T12:59:37.902" v="2308" actId="478"/>
          <ac:spMkLst>
            <pc:docMk/>
            <pc:sldMk cId="1122071543" sldId="286"/>
            <ac:spMk id="31" creationId="{B9A227DF-1C0D-B5B1-B027-4D0C9954A984}"/>
          </ac:spMkLst>
        </pc:spChg>
        <pc:spChg chg="mod ord">
          <ac:chgData name="Capitular 1" userId="c720a44ffe8cd247" providerId="LiveId" clId="{C62F6080-C7BC-4A55-964B-D37D32713B0D}" dt="2024-06-23T13:06:05.695" v="3012" actId="20577"/>
          <ac:spMkLst>
            <pc:docMk/>
            <pc:sldMk cId="1122071543" sldId="286"/>
            <ac:spMk id="32" creationId="{C38C8B8C-B1E7-DBF5-D3BC-9F486BC5A7CF}"/>
          </ac:spMkLst>
        </pc:spChg>
        <pc:spChg chg="del">
          <ac:chgData name="Capitular 1" userId="c720a44ffe8cd247" providerId="LiveId" clId="{C62F6080-C7BC-4A55-964B-D37D32713B0D}" dt="2024-06-23T12:59:39.350" v="2310" actId="478"/>
          <ac:spMkLst>
            <pc:docMk/>
            <pc:sldMk cId="1122071543" sldId="286"/>
            <ac:spMk id="33" creationId="{FA5F3F1F-E016-F38C-63F1-63C85CB7036A}"/>
          </ac:spMkLst>
        </pc:spChg>
        <pc:spChg chg="add mod">
          <ac:chgData name="Capitular 1" userId="c720a44ffe8cd247" providerId="LiveId" clId="{C62F6080-C7BC-4A55-964B-D37D32713B0D}" dt="2024-06-23T13:16:33.085" v="3548" actId="1035"/>
          <ac:spMkLst>
            <pc:docMk/>
            <pc:sldMk cId="1122071543" sldId="286"/>
            <ac:spMk id="34" creationId="{53A92395-EDC3-731B-E72A-19B3B60336D2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35" creationId="{E205EEAD-EB0C-3205-9F1D-9D1D0D99F53F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36" creationId="{5C49B319-CED5-DDE3-6F4B-D3052EFF070C}"/>
          </ac:spMkLst>
        </pc:spChg>
        <pc:spChg chg="add del">
          <ac:chgData name="Capitular 1" userId="c720a44ffe8cd247" providerId="LiveId" clId="{C62F6080-C7BC-4A55-964B-D37D32713B0D}" dt="2024-06-23T13:00:16.134" v="2332" actId="478"/>
          <ac:spMkLst>
            <pc:docMk/>
            <pc:sldMk cId="1122071543" sldId="286"/>
            <ac:spMk id="37" creationId="{5408A607-BA14-9CB0-D5A4-F41DB80F830F}"/>
          </ac:spMkLst>
        </pc:spChg>
        <pc:spChg chg="del mod">
          <ac:chgData name="Capitular 1" userId="c720a44ffe8cd247" providerId="LiveId" clId="{C62F6080-C7BC-4A55-964B-D37D32713B0D}" dt="2024-06-23T12:53:48.100" v="2062" actId="478"/>
          <ac:spMkLst>
            <pc:docMk/>
            <pc:sldMk cId="1122071543" sldId="286"/>
            <ac:spMk id="38" creationId="{8A221B05-DE21-EA2A-A586-1D45F16EDF3B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39" creationId="{77B0E9DF-93D3-AF71-D2BC-DDCDD8B16CB3}"/>
          </ac:spMkLst>
        </pc:spChg>
        <pc:spChg chg="del mod">
          <ac:chgData name="Capitular 1" userId="c720a44ffe8cd247" providerId="LiveId" clId="{C62F6080-C7BC-4A55-964B-D37D32713B0D}" dt="2024-06-23T12:53:48.685" v="2063" actId="478"/>
          <ac:spMkLst>
            <pc:docMk/>
            <pc:sldMk cId="1122071543" sldId="286"/>
            <ac:spMk id="40" creationId="{0B2D41AF-5C73-685B-1128-10BFF8B90A02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1" creationId="{A140D416-15D1-F541-99FE-0F5F3ED441E2}"/>
          </ac:spMkLst>
        </pc:spChg>
        <pc:spChg chg="del">
          <ac:chgData name="Capitular 1" userId="c720a44ffe8cd247" providerId="LiveId" clId="{C62F6080-C7BC-4A55-964B-D37D32713B0D}" dt="2024-06-23T12:59:40.013" v="2311" actId="478"/>
          <ac:spMkLst>
            <pc:docMk/>
            <pc:sldMk cId="1122071543" sldId="286"/>
            <ac:spMk id="42" creationId="{01CE6568-D515-2B6A-8A40-FA7B1111BDFA}"/>
          </ac:spMkLst>
        </pc:spChg>
        <pc:spChg chg="add del">
          <ac:chgData name="Capitular 1" userId="c720a44ffe8cd247" providerId="LiveId" clId="{C62F6080-C7BC-4A55-964B-D37D32713B0D}" dt="2024-06-23T13:00:18.381" v="2333" actId="478"/>
          <ac:spMkLst>
            <pc:docMk/>
            <pc:sldMk cId="1122071543" sldId="286"/>
            <ac:spMk id="43" creationId="{690EE266-F137-D76E-4CF9-2507E6C8FCFE}"/>
          </ac:spMkLst>
        </pc:spChg>
        <pc:spChg chg="add del mod">
          <ac:chgData name="Capitular 1" userId="c720a44ffe8cd247" providerId="LiveId" clId="{C62F6080-C7BC-4A55-964B-D37D32713B0D}" dt="2024-06-23T13:06:12.143" v="3013" actId="20577"/>
          <ac:spMkLst>
            <pc:docMk/>
            <pc:sldMk cId="1122071543" sldId="286"/>
            <ac:spMk id="44" creationId="{7BF70646-FB14-A066-8A82-05A4226C2BA9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5" creationId="{3D58A326-5347-717C-01AB-2ECF3CFF6B1F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6" creationId="{65BC0E44-FB23-A010-EBAB-A571ED111D3E}"/>
          </ac:spMkLst>
        </pc:spChg>
        <pc:spChg chg="add mod">
          <ac:chgData name="Capitular 1" userId="c720a44ffe8cd247" providerId="LiveId" clId="{C62F6080-C7BC-4A55-964B-D37D32713B0D}" dt="2024-06-23T13:16:28.061" v="3547" actId="1035"/>
          <ac:spMkLst>
            <pc:docMk/>
            <pc:sldMk cId="1122071543" sldId="286"/>
            <ac:spMk id="47" creationId="{5CD6EA8A-65B1-B2C1-6A60-DBCAC8B8815A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8" creationId="{64027442-619A-9E0A-E3D8-1242C280F738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9" creationId="{147CBC8D-A942-6BD4-48A6-5557DA6DE6C1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50" creationId="{E884CF28-782F-9B30-DA18-CD2D3F7663B2}"/>
          </ac:spMkLst>
        </pc:spChg>
        <pc:spChg chg="add mod">
          <ac:chgData name="Capitular 1" userId="c720a44ffe8cd247" providerId="LiveId" clId="{C62F6080-C7BC-4A55-964B-D37D32713B0D}" dt="2024-06-23T13:15:35.756" v="3507" actId="1036"/>
          <ac:spMkLst>
            <pc:docMk/>
            <pc:sldMk cId="1122071543" sldId="286"/>
            <ac:spMk id="51" creationId="{30C7837E-8B40-1A2A-C99A-17ADC1F6600E}"/>
          </ac:spMkLst>
        </pc:spChg>
        <pc:spChg chg="add del mod">
          <ac:chgData name="Capitular 1" userId="c720a44ffe8cd247" providerId="LiveId" clId="{C62F6080-C7BC-4A55-964B-D37D32713B0D}" dt="2024-06-23T13:13:41.107" v="3413" actId="478"/>
          <ac:spMkLst>
            <pc:docMk/>
            <pc:sldMk cId="1122071543" sldId="286"/>
            <ac:spMk id="52" creationId="{EB7C02EE-5998-1D52-4BF4-DECD529DE881}"/>
          </ac:spMkLst>
        </pc:spChg>
        <pc:spChg chg="add del mod">
          <ac:chgData name="Capitular 1" userId="c720a44ffe8cd247" providerId="LiveId" clId="{C62F6080-C7BC-4A55-964B-D37D32713B0D}" dt="2024-06-23T13:13:37.739" v="3412" actId="478"/>
          <ac:spMkLst>
            <pc:docMk/>
            <pc:sldMk cId="1122071543" sldId="286"/>
            <ac:spMk id="53" creationId="{894A1C8E-9D7B-D09F-3C93-8B860E10C597}"/>
          </ac:spMkLst>
        </pc:spChg>
        <pc:spChg chg="add del mod">
          <ac:chgData name="Capitular 1" userId="c720a44ffe8cd247" providerId="LiveId" clId="{C62F6080-C7BC-4A55-964B-D37D32713B0D}" dt="2024-06-23T13:13:41.946" v="3414" actId="478"/>
          <ac:spMkLst>
            <pc:docMk/>
            <pc:sldMk cId="1122071543" sldId="286"/>
            <ac:spMk id="54" creationId="{7D572CA4-2291-81BA-3F6D-BD8337DAE0DF}"/>
          </ac:spMkLst>
        </pc:spChg>
        <pc:spChg chg="add del mod">
          <ac:chgData name="Capitular 1" userId="c720a44ffe8cd247" providerId="LiveId" clId="{C62F6080-C7BC-4A55-964B-D37D32713B0D}" dt="2024-06-23T13:13:42.690" v="3415" actId="478"/>
          <ac:spMkLst>
            <pc:docMk/>
            <pc:sldMk cId="1122071543" sldId="286"/>
            <ac:spMk id="55" creationId="{C6BCA757-AB00-618A-A67C-4A9031878792}"/>
          </ac:spMkLst>
        </pc:spChg>
        <pc:spChg chg="add del mod">
          <ac:chgData name="Capitular 1" userId="c720a44ffe8cd247" providerId="LiveId" clId="{C62F6080-C7BC-4A55-964B-D37D32713B0D}" dt="2024-06-23T13:13:44.138" v="3416" actId="478"/>
          <ac:spMkLst>
            <pc:docMk/>
            <pc:sldMk cId="1122071543" sldId="286"/>
            <ac:spMk id="56" creationId="{03C43B2A-E21C-D471-62EC-E798EC298403}"/>
          </ac:spMkLst>
        </pc:spChg>
        <pc:picChg chg="del">
          <ac:chgData name="Capitular 1" userId="c720a44ffe8cd247" providerId="LiveId" clId="{C62F6080-C7BC-4A55-964B-D37D32713B0D}" dt="2024-06-23T12:53:19.677" v="2048" actId="478"/>
          <ac:picMkLst>
            <pc:docMk/>
            <pc:sldMk cId="1122071543" sldId="286"/>
            <ac:picMk id="5" creationId="{CAE2FF8C-6096-367A-2991-1EF9ADB348B4}"/>
          </ac:picMkLst>
        </pc:picChg>
        <pc:picChg chg="del">
          <ac:chgData name="Capitular 1" userId="c720a44ffe8cd247" providerId="LiveId" clId="{C62F6080-C7BC-4A55-964B-D37D32713B0D}" dt="2024-06-23T12:53:21.061" v="2049" actId="478"/>
          <ac:picMkLst>
            <pc:docMk/>
            <pc:sldMk cId="1122071543" sldId="286"/>
            <ac:picMk id="7" creationId="{1DF1630C-AAD9-603A-49E4-727A3A80171B}"/>
          </ac:picMkLst>
        </pc:picChg>
        <pc:picChg chg="del">
          <ac:chgData name="Capitular 1" userId="c720a44ffe8cd247" providerId="LiveId" clId="{C62F6080-C7BC-4A55-964B-D37D32713B0D}" dt="2024-06-23T12:53:22.213" v="2050" actId="478"/>
          <ac:picMkLst>
            <pc:docMk/>
            <pc:sldMk cId="1122071543" sldId="286"/>
            <ac:picMk id="19" creationId="{6887F45E-0535-5DAD-9DD2-A085593D385D}"/>
          </ac:picMkLst>
        </pc:picChg>
        <pc:picChg chg="del">
          <ac:chgData name="Capitular 1" userId="c720a44ffe8cd247" providerId="LiveId" clId="{C62F6080-C7BC-4A55-964B-D37D32713B0D}" dt="2024-06-23T12:53:23.205" v="2051" actId="478"/>
          <ac:picMkLst>
            <pc:docMk/>
            <pc:sldMk cId="1122071543" sldId="286"/>
            <ac:picMk id="20" creationId="{A42E024F-DB69-D9BB-F1FA-B0F05C5AB9B4}"/>
          </ac:picMkLst>
        </pc:picChg>
        <pc:picChg chg="del">
          <ac:chgData name="Capitular 1" userId="c720a44ffe8cd247" providerId="LiveId" clId="{C62F6080-C7BC-4A55-964B-D37D32713B0D}" dt="2024-06-23T12:53:24.717" v="2052" actId="478"/>
          <ac:picMkLst>
            <pc:docMk/>
            <pc:sldMk cId="1122071543" sldId="286"/>
            <ac:picMk id="23" creationId="{9DC047AF-9873-D211-C818-1760639D7399}"/>
          </ac:picMkLst>
        </pc:picChg>
      </pc:sldChg>
    </pc:docChg>
  </pc:docChgLst>
  <pc:docChgLst>
    <pc:chgData name="Capitular 1" userId="c720a44ffe8cd247" providerId="LiveId" clId="{8A736BE3-2F68-4B9C-8339-3FBE573A25F0}"/>
    <pc:docChg chg="undo custSel modSld">
      <pc:chgData name="Capitular 1" userId="c720a44ffe8cd247" providerId="LiveId" clId="{8A736BE3-2F68-4B9C-8339-3FBE573A25F0}" dt="2024-06-23T15:36:53.318" v="3533" actId="1036"/>
      <pc:docMkLst>
        <pc:docMk/>
      </pc:docMkLst>
      <pc:sldChg chg="addSp delSp modSp mod">
        <pc:chgData name="Capitular 1" userId="c720a44ffe8cd247" providerId="LiveId" clId="{8A736BE3-2F68-4B9C-8339-3FBE573A25F0}" dt="2024-06-23T15:35:26.563" v="3527" actId="20577"/>
        <pc:sldMkLst>
          <pc:docMk/>
          <pc:sldMk cId="2201682791" sldId="258"/>
        </pc:sldMkLst>
        <pc:spChg chg="mod">
          <ac:chgData name="Capitular 1" userId="c720a44ffe8cd247" providerId="LiveId" clId="{8A736BE3-2F68-4B9C-8339-3FBE573A25F0}" dt="2024-06-23T13:28:53.500" v="593" actId="1076"/>
          <ac:spMkLst>
            <pc:docMk/>
            <pc:sldMk cId="2201682791" sldId="258"/>
            <ac:spMk id="2" creationId="{8ABB5917-88EF-FB5A-44EB-7D35FA173D60}"/>
          </ac:spMkLst>
        </pc:spChg>
        <pc:spChg chg="mod">
          <ac:chgData name="Capitular 1" userId="c720a44ffe8cd247" providerId="LiveId" clId="{8A736BE3-2F68-4B9C-8339-3FBE573A25F0}" dt="2024-06-23T13:20:39.253" v="1" actId="20577"/>
          <ac:spMkLst>
            <pc:docMk/>
            <pc:sldMk cId="2201682791" sldId="258"/>
            <ac:spMk id="3" creationId="{12E876F0-2B13-244F-9D5B-F3D8A9587D0C}"/>
          </ac:spMkLst>
        </pc:spChg>
        <pc:spChg chg="del">
          <ac:chgData name="Capitular 1" userId="c720a44ffe8cd247" providerId="LiveId" clId="{8A736BE3-2F68-4B9C-8339-3FBE573A25F0}" dt="2024-06-23T13:27:37.268" v="470" actId="478"/>
          <ac:spMkLst>
            <pc:docMk/>
            <pc:sldMk cId="2201682791" sldId="258"/>
            <ac:spMk id="4" creationId="{604A2B73-FE71-CBE5-49C0-5235126CB044}"/>
          </ac:spMkLst>
        </pc:spChg>
        <pc:spChg chg="del">
          <ac:chgData name="Capitular 1" userId="c720a44ffe8cd247" providerId="LiveId" clId="{8A736BE3-2F68-4B9C-8339-3FBE573A25F0}" dt="2024-06-23T13:27:39.628" v="471" actId="478"/>
          <ac:spMkLst>
            <pc:docMk/>
            <pc:sldMk cId="2201682791" sldId="258"/>
            <ac:spMk id="5" creationId="{A0472194-8E87-F15F-AF8B-0215CEAC3F12}"/>
          </ac:spMkLst>
        </pc:spChg>
        <pc:spChg chg="add mod">
          <ac:chgData name="Capitular 1" userId="c720a44ffe8cd247" providerId="LiveId" clId="{8A736BE3-2F68-4B9C-8339-3FBE573A25F0}" dt="2024-06-23T13:30:38.205" v="735" actId="207"/>
          <ac:spMkLst>
            <pc:docMk/>
            <pc:sldMk cId="2201682791" sldId="258"/>
            <ac:spMk id="7" creationId="{74429F63-AAB9-4D33-2500-B4B95D8EE7A3}"/>
          </ac:spMkLst>
        </pc:spChg>
        <pc:spChg chg="mod">
          <ac:chgData name="Capitular 1" userId="c720a44ffe8cd247" providerId="LiveId" clId="{8A736BE3-2F68-4B9C-8339-3FBE573A25F0}" dt="2024-06-23T13:20:35.151" v="0" actId="20577"/>
          <ac:spMkLst>
            <pc:docMk/>
            <pc:sldMk cId="2201682791" sldId="258"/>
            <ac:spMk id="9" creationId="{CF55B64B-946E-E84E-961A-030457A34687}"/>
          </ac:spMkLst>
        </pc:spChg>
        <pc:spChg chg="del">
          <ac:chgData name="Capitular 1" userId="c720a44ffe8cd247" providerId="LiveId" clId="{8A736BE3-2F68-4B9C-8339-3FBE573A25F0}" dt="2024-06-23T13:27:34.317" v="469" actId="478"/>
          <ac:spMkLst>
            <pc:docMk/>
            <pc:sldMk cId="2201682791" sldId="258"/>
            <ac:spMk id="10" creationId="{9DA983D5-EFDD-1CEA-2F30-B422FC566AB6}"/>
          </ac:spMkLst>
        </pc:spChg>
        <pc:spChg chg="mod">
          <ac:chgData name="Capitular 1" userId="c720a44ffe8cd247" providerId="LiveId" clId="{8A736BE3-2F68-4B9C-8339-3FBE573A25F0}" dt="2024-06-23T13:58:48.556" v="2118" actId="20577"/>
          <ac:spMkLst>
            <pc:docMk/>
            <pc:sldMk cId="2201682791" sldId="258"/>
            <ac:spMk id="16" creationId="{3DE31D84-5ABF-B348-88A9-48CB1C7A7F67}"/>
          </ac:spMkLst>
        </pc:spChg>
        <pc:spChg chg="add mod">
          <ac:chgData name="Capitular 1" userId="c720a44ffe8cd247" providerId="LiveId" clId="{8A736BE3-2F68-4B9C-8339-3FBE573A25F0}" dt="2024-06-23T13:31:57.829" v="818" actId="1076"/>
          <ac:spMkLst>
            <pc:docMk/>
            <pc:sldMk cId="2201682791" sldId="258"/>
            <ac:spMk id="17" creationId="{AD100B9D-5E68-D5BA-B0B3-12380D3A7271}"/>
          </ac:spMkLst>
        </pc:spChg>
        <pc:spChg chg="del">
          <ac:chgData name="Capitular 1" userId="c720a44ffe8cd247" providerId="LiveId" clId="{8A736BE3-2F68-4B9C-8339-3FBE573A25F0}" dt="2024-06-23T13:27:40.315" v="472" actId="478"/>
          <ac:spMkLst>
            <pc:docMk/>
            <pc:sldMk cId="2201682791" sldId="258"/>
            <ac:spMk id="19" creationId="{301F75FB-CA1C-DDD1-4D17-B723F867A2AF}"/>
          </ac:spMkLst>
        </pc:spChg>
        <pc:spChg chg="del">
          <ac:chgData name="Capitular 1" userId="c720a44ffe8cd247" providerId="LiveId" clId="{8A736BE3-2F68-4B9C-8339-3FBE573A25F0}" dt="2024-06-23T13:27:30.875" v="468" actId="478"/>
          <ac:spMkLst>
            <pc:docMk/>
            <pc:sldMk cId="2201682791" sldId="258"/>
            <ac:spMk id="20" creationId="{E3E009C5-4226-9DA7-C312-1105774DA9DB}"/>
          </ac:spMkLst>
        </pc:spChg>
        <pc:spChg chg="del">
          <ac:chgData name="Capitular 1" userId="c720a44ffe8cd247" providerId="LiveId" clId="{8A736BE3-2F68-4B9C-8339-3FBE573A25F0}" dt="2024-06-23T13:27:40.947" v="473" actId="478"/>
          <ac:spMkLst>
            <pc:docMk/>
            <pc:sldMk cId="2201682791" sldId="258"/>
            <ac:spMk id="21" creationId="{65EB4571-5CD7-8E7B-3667-F681F865209C}"/>
          </ac:spMkLst>
        </pc:spChg>
        <pc:spChg chg="add mod">
          <ac:chgData name="Capitular 1" userId="c720a44ffe8cd247" providerId="LiveId" clId="{8A736BE3-2F68-4B9C-8339-3FBE573A25F0}" dt="2024-06-23T13:36:07.054" v="976" actId="207"/>
          <ac:spMkLst>
            <pc:docMk/>
            <pc:sldMk cId="2201682791" sldId="258"/>
            <ac:spMk id="22" creationId="{384D0BFF-2B11-9716-A32E-781E3825B0A9}"/>
          </ac:spMkLst>
        </pc:spChg>
        <pc:spChg chg="add mod">
          <ac:chgData name="Capitular 1" userId="c720a44ffe8cd247" providerId="LiveId" clId="{8A736BE3-2F68-4B9C-8339-3FBE573A25F0}" dt="2024-06-23T13:53:08.733" v="1520" actId="1036"/>
          <ac:spMkLst>
            <pc:docMk/>
            <pc:sldMk cId="2201682791" sldId="258"/>
            <ac:spMk id="23" creationId="{FCB742D4-1C88-B47B-54A6-C05FCA4446AA}"/>
          </ac:spMkLst>
        </pc:spChg>
        <pc:spChg chg="add mod">
          <ac:chgData name="Capitular 1" userId="c720a44ffe8cd247" providerId="LiveId" clId="{8A736BE3-2F68-4B9C-8339-3FBE573A25F0}" dt="2024-06-23T13:52:12.518" v="1444" actId="1076"/>
          <ac:spMkLst>
            <pc:docMk/>
            <pc:sldMk cId="2201682791" sldId="258"/>
            <ac:spMk id="24" creationId="{6EA40AF8-F1B0-F756-48B8-835EE4F9A699}"/>
          </ac:spMkLst>
        </pc:spChg>
        <pc:spChg chg="add mod">
          <ac:chgData name="Capitular 1" userId="c720a44ffe8cd247" providerId="LiveId" clId="{8A736BE3-2F68-4B9C-8339-3FBE573A25F0}" dt="2024-06-23T13:50:18.331" v="1426" actId="20577"/>
          <ac:spMkLst>
            <pc:docMk/>
            <pc:sldMk cId="2201682791" sldId="258"/>
            <ac:spMk id="26" creationId="{17C65B1C-421E-3A34-67EB-DCE9C380ADF5}"/>
          </ac:spMkLst>
        </pc:spChg>
        <pc:spChg chg="add mod">
          <ac:chgData name="Capitular 1" userId="c720a44ffe8cd247" providerId="LiveId" clId="{8A736BE3-2F68-4B9C-8339-3FBE573A25F0}" dt="2024-06-23T13:50:45.817" v="1440" actId="20577"/>
          <ac:spMkLst>
            <pc:docMk/>
            <pc:sldMk cId="2201682791" sldId="258"/>
            <ac:spMk id="27" creationId="{75599AAD-9566-6D77-4447-BDD238B1319E}"/>
          </ac:spMkLst>
        </pc:spChg>
        <pc:spChg chg="del">
          <ac:chgData name="Capitular 1" userId="c720a44ffe8cd247" providerId="LiveId" clId="{8A736BE3-2F68-4B9C-8339-3FBE573A25F0}" dt="2024-06-23T13:28:40.637" v="588" actId="478"/>
          <ac:spMkLst>
            <pc:docMk/>
            <pc:sldMk cId="2201682791" sldId="258"/>
            <ac:spMk id="28" creationId="{543EEEEE-F8F0-8F37-455E-4C42D50E30A1}"/>
          </ac:spMkLst>
        </pc:spChg>
        <pc:spChg chg="del">
          <ac:chgData name="Capitular 1" userId="c720a44ffe8cd247" providerId="LiveId" clId="{8A736BE3-2F68-4B9C-8339-3FBE573A25F0}" dt="2024-06-23T13:28:40.189" v="587" actId="478"/>
          <ac:spMkLst>
            <pc:docMk/>
            <pc:sldMk cId="2201682791" sldId="258"/>
            <ac:spMk id="29" creationId="{ADD39DEA-B060-6D78-B4AF-274BE4FD951D}"/>
          </ac:spMkLst>
        </pc:spChg>
        <pc:spChg chg="del">
          <ac:chgData name="Capitular 1" userId="c720a44ffe8cd247" providerId="LiveId" clId="{8A736BE3-2F68-4B9C-8339-3FBE573A25F0}" dt="2024-06-23T13:28:36.972" v="582" actId="478"/>
          <ac:spMkLst>
            <pc:docMk/>
            <pc:sldMk cId="2201682791" sldId="258"/>
            <ac:spMk id="30" creationId="{6FC9F426-7127-E486-447B-00813F5CF081}"/>
          </ac:spMkLst>
        </pc:spChg>
        <pc:spChg chg="del">
          <ac:chgData name="Capitular 1" userId="c720a44ffe8cd247" providerId="LiveId" clId="{8A736BE3-2F68-4B9C-8339-3FBE573A25F0}" dt="2024-06-23T13:28:37.357" v="583" actId="478"/>
          <ac:spMkLst>
            <pc:docMk/>
            <pc:sldMk cId="2201682791" sldId="258"/>
            <ac:spMk id="31" creationId="{D64EE6D0-E13B-4B29-F703-46C7A3758C50}"/>
          </ac:spMkLst>
        </pc:spChg>
        <pc:spChg chg="del mod">
          <ac:chgData name="Capitular 1" userId="c720a44ffe8cd247" providerId="LiveId" clId="{8A736BE3-2F68-4B9C-8339-3FBE573A25F0}" dt="2024-06-23T13:28:42.060" v="590" actId="478"/>
          <ac:spMkLst>
            <pc:docMk/>
            <pc:sldMk cId="2201682791" sldId="258"/>
            <ac:spMk id="32" creationId="{BB4687B1-123C-1BCC-727B-7B8088BB8654}"/>
          </ac:spMkLst>
        </pc:spChg>
        <pc:spChg chg="add mod">
          <ac:chgData name="Capitular 1" userId="c720a44ffe8cd247" providerId="LiveId" clId="{8A736BE3-2F68-4B9C-8339-3FBE573A25F0}" dt="2024-06-23T13:50:36.144" v="1436" actId="113"/>
          <ac:spMkLst>
            <pc:docMk/>
            <pc:sldMk cId="2201682791" sldId="258"/>
            <ac:spMk id="33" creationId="{16337271-16A4-2AAD-D576-AB8D720ACDE9}"/>
          </ac:spMkLst>
        </pc:spChg>
        <pc:spChg chg="del">
          <ac:chgData name="Capitular 1" userId="c720a44ffe8cd247" providerId="LiveId" clId="{8A736BE3-2F68-4B9C-8339-3FBE573A25F0}" dt="2024-06-23T13:28:36.333" v="581" actId="478"/>
          <ac:spMkLst>
            <pc:docMk/>
            <pc:sldMk cId="2201682791" sldId="258"/>
            <ac:spMk id="34" creationId="{97CDA3AF-2212-8598-5DDB-FE9DB0EFD0DB}"/>
          </ac:spMkLst>
        </pc:spChg>
        <pc:spChg chg="del">
          <ac:chgData name="Capitular 1" userId="c720a44ffe8cd247" providerId="LiveId" clId="{8A736BE3-2F68-4B9C-8339-3FBE573A25F0}" dt="2024-06-23T13:28:35.924" v="580" actId="478"/>
          <ac:spMkLst>
            <pc:docMk/>
            <pc:sldMk cId="2201682791" sldId="258"/>
            <ac:spMk id="35" creationId="{5C5E485B-0435-FA81-E04F-F5B978372D7F}"/>
          </ac:spMkLst>
        </pc:spChg>
        <pc:spChg chg="del">
          <ac:chgData name="Capitular 1" userId="c720a44ffe8cd247" providerId="LiveId" clId="{8A736BE3-2F68-4B9C-8339-3FBE573A25F0}" dt="2024-06-23T13:28:41.108" v="589" actId="478"/>
          <ac:spMkLst>
            <pc:docMk/>
            <pc:sldMk cId="2201682791" sldId="258"/>
            <ac:spMk id="36" creationId="{310DD7B1-F96F-CEB5-BDB1-2E42480AE404}"/>
          </ac:spMkLst>
        </pc:spChg>
        <pc:spChg chg="add del mod">
          <ac:chgData name="Capitular 1" userId="c720a44ffe8cd247" providerId="LiveId" clId="{8A736BE3-2F68-4B9C-8339-3FBE573A25F0}" dt="2024-06-23T13:51:47.748" v="1441" actId="478"/>
          <ac:spMkLst>
            <pc:docMk/>
            <pc:sldMk cId="2201682791" sldId="258"/>
            <ac:spMk id="37" creationId="{2D9A745B-44C9-6AEA-B0A2-1EE34AE18046}"/>
          </ac:spMkLst>
        </pc:spChg>
        <pc:spChg chg="del mod">
          <ac:chgData name="Capitular 1" userId="c720a44ffe8cd247" providerId="LiveId" clId="{8A736BE3-2F68-4B9C-8339-3FBE573A25F0}" dt="2024-06-23T13:52:59.102" v="1515" actId="478"/>
          <ac:spMkLst>
            <pc:docMk/>
            <pc:sldMk cId="2201682791" sldId="258"/>
            <ac:spMk id="38" creationId="{2D46546D-5FB3-8413-9734-185402FCCE23}"/>
          </ac:spMkLst>
        </pc:spChg>
        <pc:spChg chg="del">
          <ac:chgData name="Capitular 1" userId="c720a44ffe8cd247" providerId="LiveId" clId="{8A736BE3-2F68-4B9C-8339-3FBE573A25F0}" dt="2024-06-23T13:28:35.508" v="579" actId="478"/>
          <ac:spMkLst>
            <pc:docMk/>
            <pc:sldMk cId="2201682791" sldId="258"/>
            <ac:spMk id="39" creationId="{423576CF-ADB5-BD5B-FF1B-8B39B9FE5024}"/>
          </ac:spMkLst>
        </pc:spChg>
        <pc:spChg chg="del">
          <ac:chgData name="Capitular 1" userId="c720a44ffe8cd247" providerId="LiveId" clId="{8A736BE3-2F68-4B9C-8339-3FBE573A25F0}" dt="2024-06-23T13:28:39.653" v="586" actId="478"/>
          <ac:spMkLst>
            <pc:docMk/>
            <pc:sldMk cId="2201682791" sldId="258"/>
            <ac:spMk id="40" creationId="{EDF34A38-1A39-48F9-7EDC-C3CBFFB08171}"/>
          </ac:spMkLst>
        </pc:spChg>
        <pc:spChg chg="del">
          <ac:chgData name="Capitular 1" userId="c720a44ffe8cd247" providerId="LiveId" clId="{8A736BE3-2F68-4B9C-8339-3FBE573A25F0}" dt="2024-06-23T13:28:38.388" v="584" actId="478"/>
          <ac:spMkLst>
            <pc:docMk/>
            <pc:sldMk cId="2201682791" sldId="258"/>
            <ac:spMk id="41" creationId="{CE4DD02C-A57E-B0B6-5B8A-612570119575}"/>
          </ac:spMkLst>
        </pc:spChg>
        <pc:spChg chg="del">
          <ac:chgData name="Capitular 1" userId="c720a44ffe8cd247" providerId="LiveId" clId="{8A736BE3-2F68-4B9C-8339-3FBE573A25F0}" dt="2024-06-23T13:28:35.077" v="578" actId="478"/>
          <ac:spMkLst>
            <pc:docMk/>
            <pc:sldMk cId="2201682791" sldId="258"/>
            <ac:spMk id="42" creationId="{7B919D1D-4827-9683-5034-E097B4359E38}"/>
          </ac:spMkLst>
        </pc:spChg>
        <pc:spChg chg="add mod">
          <ac:chgData name="Capitular 1" userId="c720a44ffe8cd247" providerId="LiveId" clId="{8A736BE3-2F68-4B9C-8339-3FBE573A25F0}" dt="2024-06-23T13:59:05.948" v="2125" actId="1036"/>
          <ac:spMkLst>
            <pc:docMk/>
            <pc:sldMk cId="2201682791" sldId="258"/>
            <ac:spMk id="47" creationId="{8439300C-6CE5-6DCB-C814-3EC0B6CF5992}"/>
          </ac:spMkLst>
        </pc:spChg>
        <pc:spChg chg="add mod">
          <ac:chgData name="Capitular 1" userId="c720a44ffe8cd247" providerId="LiveId" clId="{8A736BE3-2F68-4B9C-8339-3FBE573A25F0}" dt="2024-06-23T13:59:05.948" v="2125" actId="1036"/>
          <ac:spMkLst>
            <pc:docMk/>
            <pc:sldMk cId="2201682791" sldId="258"/>
            <ac:spMk id="48" creationId="{0A114B84-4FD9-5D34-1854-59332E45258E}"/>
          </ac:spMkLst>
        </pc:spChg>
        <pc:spChg chg="add mod">
          <ac:chgData name="Capitular 1" userId="c720a44ffe8cd247" providerId="LiveId" clId="{8A736BE3-2F68-4B9C-8339-3FBE573A25F0}" dt="2024-06-23T13:59:05.948" v="2125" actId="1036"/>
          <ac:spMkLst>
            <pc:docMk/>
            <pc:sldMk cId="2201682791" sldId="258"/>
            <ac:spMk id="49" creationId="{494BD268-7128-9715-5E24-E08A59238D45}"/>
          </ac:spMkLst>
        </pc:spChg>
        <pc:spChg chg="add mod">
          <ac:chgData name="Capitular 1" userId="c720a44ffe8cd247" providerId="LiveId" clId="{8A736BE3-2F68-4B9C-8339-3FBE573A25F0}" dt="2024-06-23T13:59:05.948" v="2125" actId="1036"/>
          <ac:spMkLst>
            <pc:docMk/>
            <pc:sldMk cId="2201682791" sldId="258"/>
            <ac:spMk id="50" creationId="{538CEFCE-CB75-6069-A65A-AF2BA0D34AE3}"/>
          </ac:spMkLst>
        </pc:spChg>
        <pc:spChg chg="add mod">
          <ac:chgData name="Capitular 1" userId="c720a44ffe8cd247" providerId="LiveId" clId="{8A736BE3-2F68-4B9C-8339-3FBE573A25F0}" dt="2024-06-23T15:35:26.563" v="3527" actId="20577"/>
          <ac:spMkLst>
            <pc:docMk/>
            <pc:sldMk cId="2201682791" sldId="258"/>
            <ac:spMk id="51" creationId="{CEB7688C-91AD-F326-0FAD-ECA214B5D9FA}"/>
          </ac:spMkLst>
        </pc:spChg>
        <pc:spChg chg="mod">
          <ac:chgData name="Capitular 1" userId="c720a44ffe8cd247" providerId="LiveId" clId="{8A736BE3-2F68-4B9C-8339-3FBE573A25F0}" dt="2024-06-23T13:58:40.667" v="2116" actId="207"/>
          <ac:spMkLst>
            <pc:docMk/>
            <pc:sldMk cId="2201682791" sldId="258"/>
            <ac:spMk id="52" creationId="{A2A8C9FD-1C82-6B20-C5DA-DCF3943B4392}"/>
          </ac:spMkLst>
        </pc:spChg>
        <pc:spChg chg="add del mod">
          <ac:chgData name="Capitular 1" userId="c720a44ffe8cd247" providerId="LiveId" clId="{8A736BE3-2F68-4B9C-8339-3FBE573A25F0}" dt="2024-06-23T13:54:15.663" v="1608" actId="478"/>
          <ac:spMkLst>
            <pc:docMk/>
            <pc:sldMk cId="2201682791" sldId="258"/>
            <ac:spMk id="53" creationId="{98EEF083-44B7-05FF-C116-3C48218E4DBE}"/>
          </ac:spMkLst>
        </pc:spChg>
        <pc:spChg chg="add mod">
          <ac:chgData name="Capitular 1" userId="c720a44ffe8cd247" providerId="LiveId" clId="{8A736BE3-2F68-4B9C-8339-3FBE573A25F0}" dt="2024-06-23T13:59:05.948" v="2125" actId="1036"/>
          <ac:spMkLst>
            <pc:docMk/>
            <pc:sldMk cId="2201682791" sldId="258"/>
            <ac:spMk id="54" creationId="{6F3B3EA2-0024-9464-2EE5-C90B417C3FFD}"/>
          </ac:spMkLst>
        </pc:spChg>
        <pc:spChg chg="mod">
          <ac:chgData name="Capitular 1" userId="c720a44ffe8cd247" providerId="LiveId" clId="{8A736BE3-2F68-4B9C-8339-3FBE573A25F0}" dt="2024-06-23T15:34:34.357" v="3522" actId="20577"/>
          <ac:spMkLst>
            <pc:docMk/>
            <pc:sldMk cId="2201682791" sldId="258"/>
            <ac:spMk id="70" creationId="{8C761828-EDFC-4C7E-A288-2CA8D802D31D}"/>
          </ac:spMkLst>
        </pc:spChg>
        <pc:spChg chg="del mod">
          <ac:chgData name="Capitular 1" userId="c720a44ffe8cd247" providerId="LiveId" clId="{8A736BE3-2F68-4B9C-8339-3FBE573A25F0}" dt="2024-06-23T13:28:44.068" v="592" actId="478"/>
          <ac:spMkLst>
            <pc:docMk/>
            <pc:sldMk cId="2201682791" sldId="258"/>
            <ac:spMk id="86" creationId="{D493F75A-D62E-457A-9338-6B9ED5D34963}"/>
          </ac:spMkLst>
        </pc:spChg>
        <pc:spChg chg="mod">
          <ac:chgData name="Capitular 1" userId="c720a44ffe8cd247" providerId="LiveId" clId="{8A736BE3-2F68-4B9C-8339-3FBE573A25F0}" dt="2024-06-23T13:26:23.764" v="466" actId="122"/>
          <ac:spMkLst>
            <pc:docMk/>
            <pc:sldMk cId="2201682791" sldId="258"/>
            <ac:spMk id="113" creationId="{C6A77E14-1A58-4EEE-A4CA-679CD3E7DCA9}"/>
          </ac:spMkLst>
        </pc:spChg>
        <pc:picChg chg="add mod">
          <ac:chgData name="Capitular 1" userId="c720a44ffe8cd247" providerId="LiveId" clId="{8A736BE3-2F68-4B9C-8339-3FBE573A25F0}" dt="2024-06-23T15:34:47.988" v="3524" actId="1076"/>
          <ac:picMkLst>
            <pc:docMk/>
            <pc:sldMk cId="2201682791" sldId="258"/>
            <ac:picMk id="5" creationId="{7A5FA47D-A2C2-F91C-62EF-071C2067942B}"/>
          </ac:picMkLst>
        </pc:picChg>
        <pc:picChg chg="add mod">
          <ac:chgData name="Capitular 1" userId="c720a44ffe8cd247" providerId="LiveId" clId="{8A736BE3-2F68-4B9C-8339-3FBE573A25F0}" dt="2024-06-23T13:44:43.859" v="1228" actId="1035"/>
          <ac:picMkLst>
            <pc:docMk/>
            <pc:sldMk cId="2201682791" sldId="258"/>
            <ac:picMk id="43" creationId="{32142EF9-E733-6713-5D88-44BB9B3FE7BB}"/>
          </ac:picMkLst>
        </pc:picChg>
        <pc:picChg chg="add mod">
          <ac:chgData name="Capitular 1" userId="c720a44ffe8cd247" providerId="LiveId" clId="{8A736BE3-2F68-4B9C-8339-3FBE573A25F0}" dt="2024-06-23T13:38:57.798" v="1157" actId="1035"/>
          <ac:picMkLst>
            <pc:docMk/>
            <pc:sldMk cId="2201682791" sldId="258"/>
            <ac:picMk id="44" creationId="{95D25438-0794-9033-D7DC-B9633F4521D9}"/>
          </ac:picMkLst>
        </pc:picChg>
        <pc:picChg chg="add mod">
          <ac:chgData name="Capitular 1" userId="c720a44ffe8cd247" providerId="LiveId" clId="{8A736BE3-2F68-4B9C-8339-3FBE573A25F0}" dt="2024-06-23T13:49:32.449" v="1412" actId="1037"/>
          <ac:picMkLst>
            <pc:docMk/>
            <pc:sldMk cId="2201682791" sldId="258"/>
            <ac:picMk id="45" creationId="{47FC1599-600D-5AEB-4DD4-F5484A380E48}"/>
          </ac:picMkLst>
        </pc:picChg>
        <pc:picChg chg="add del mod">
          <ac:chgData name="Capitular 1" userId="c720a44ffe8cd247" providerId="LiveId" clId="{8A736BE3-2F68-4B9C-8339-3FBE573A25F0}" dt="2024-06-23T13:51:49.451" v="1442" actId="478"/>
          <ac:picMkLst>
            <pc:docMk/>
            <pc:sldMk cId="2201682791" sldId="258"/>
            <ac:picMk id="46" creationId="{DEF479C8-C3C1-08BB-7323-A1A69A83BD6C}"/>
          </ac:picMkLst>
        </pc:picChg>
      </pc:sldChg>
      <pc:sldChg chg="addSp delSp modSp mod">
        <pc:chgData name="Capitular 1" userId="c720a44ffe8cd247" providerId="LiveId" clId="{8A736BE3-2F68-4B9C-8339-3FBE573A25F0}" dt="2024-06-23T15:36:53.318" v="3533" actId="1036"/>
        <pc:sldMkLst>
          <pc:docMk/>
          <pc:sldMk cId="1122071543" sldId="286"/>
        </pc:sldMkLst>
        <pc:spChg chg="mod">
          <ac:chgData name="Capitular 1" userId="c720a44ffe8cd247" providerId="LiveId" clId="{8A736BE3-2F68-4B9C-8339-3FBE573A25F0}" dt="2024-06-23T14:16:22.753" v="2885" actId="20577"/>
          <ac:spMkLst>
            <pc:docMk/>
            <pc:sldMk cId="1122071543" sldId="286"/>
            <ac:spMk id="2" creationId="{89FDCFC2-18B9-76D2-4314-9A1F8F38FE82}"/>
          </ac:spMkLst>
        </pc:spChg>
        <pc:spChg chg="mod">
          <ac:chgData name="Capitular 1" userId="c720a44ffe8cd247" providerId="LiveId" clId="{8A736BE3-2F68-4B9C-8339-3FBE573A25F0}" dt="2024-06-23T13:20:48.830" v="3" actId="20577"/>
          <ac:spMkLst>
            <pc:docMk/>
            <pc:sldMk cId="1122071543" sldId="286"/>
            <ac:spMk id="3" creationId="{12E876F0-2B13-244F-9D5B-F3D8A9587D0C}"/>
          </ac:spMkLst>
        </pc:spChg>
        <pc:spChg chg="del mod">
          <ac:chgData name="Capitular 1" userId="c720a44ffe8cd247" providerId="LiveId" clId="{8A736BE3-2F68-4B9C-8339-3FBE573A25F0}" dt="2024-06-23T14:10:52.946" v="2675" actId="478"/>
          <ac:spMkLst>
            <pc:docMk/>
            <pc:sldMk cId="1122071543" sldId="286"/>
            <ac:spMk id="4" creationId="{E17E4EB9-D662-5844-D763-5FDEF07918E5}"/>
          </ac:spMkLst>
        </pc:spChg>
        <pc:spChg chg="add del mod">
          <ac:chgData name="Capitular 1" userId="c720a44ffe8cd247" providerId="LiveId" clId="{8A736BE3-2F68-4B9C-8339-3FBE573A25F0}" dt="2024-06-23T14:08:09.823" v="2575" actId="478"/>
          <ac:spMkLst>
            <pc:docMk/>
            <pc:sldMk cId="1122071543" sldId="286"/>
            <ac:spMk id="7" creationId="{34D81DD4-0B85-FA91-4E11-509A9A2CD55A}"/>
          </ac:spMkLst>
        </pc:spChg>
        <pc:spChg chg="mod">
          <ac:chgData name="Capitular 1" userId="c720a44ffe8cd247" providerId="LiveId" clId="{8A736BE3-2F68-4B9C-8339-3FBE573A25F0}" dt="2024-06-23T13:20:43.510" v="2" actId="20577"/>
          <ac:spMkLst>
            <pc:docMk/>
            <pc:sldMk cId="1122071543" sldId="286"/>
            <ac:spMk id="9" creationId="{CF55B64B-946E-E84E-961A-030457A34687}"/>
          </ac:spMkLst>
        </pc:spChg>
        <pc:spChg chg="mod">
          <ac:chgData name="Capitular 1" userId="c720a44ffe8cd247" providerId="LiveId" clId="{8A736BE3-2F68-4B9C-8339-3FBE573A25F0}" dt="2024-06-23T15:36:53.318" v="3533" actId="1036"/>
          <ac:spMkLst>
            <pc:docMk/>
            <pc:sldMk cId="1122071543" sldId="286"/>
            <ac:spMk id="10" creationId="{E599F146-2FFC-93FA-EE95-F2327CB557D1}"/>
          </ac:spMkLst>
        </pc:spChg>
        <pc:spChg chg="mod">
          <ac:chgData name="Capitular 1" userId="c720a44ffe8cd247" providerId="LiveId" clId="{8A736BE3-2F68-4B9C-8339-3FBE573A25F0}" dt="2024-06-23T14:15:30.304" v="2868" actId="20577"/>
          <ac:spMkLst>
            <pc:docMk/>
            <pc:sldMk cId="1122071543" sldId="286"/>
            <ac:spMk id="16" creationId="{7F088315-7707-4BED-BEC7-72678139A7F7}"/>
          </ac:spMkLst>
        </pc:spChg>
        <pc:spChg chg="del mod">
          <ac:chgData name="Capitular 1" userId="c720a44ffe8cd247" providerId="LiveId" clId="{8A736BE3-2F68-4B9C-8339-3FBE573A25F0}" dt="2024-06-23T14:25:02.429" v="3441" actId="478"/>
          <ac:spMkLst>
            <pc:docMk/>
            <pc:sldMk cId="1122071543" sldId="286"/>
            <ac:spMk id="17" creationId="{6714AD6E-3E2D-0F9A-7163-7926998A87F0}"/>
          </ac:spMkLst>
        </pc:spChg>
        <pc:spChg chg="mod">
          <ac:chgData name="Capitular 1" userId="c720a44ffe8cd247" providerId="LiveId" clId="{8A736BE3-2F68-4B9C-8339-3FBE573A25F0}" dt="2024-06-23T14:13:54.134" v="2766" actId="20577"/>
          <ac:spMkLst>
            <pc:docMk/>
            <pc:sldMk cId="1122071543" sldId="286"/>
            <ac:spMk id="18" creationId="{F8470613-DBD6-765F-D0C1-BC13C1F61D16}"/>
          </ac:spMkLst>
        </pc:spChg>
        <pc:spChg chg="add mod">
          <ac:chgData name="Capitular 1" userId="c720a44ffe8cd247" providerId="LiveId" clId="{8A736BE3-2F68-4B9C-8339-3FBE573A25F0}" dt="2024-06-23T14:09:31.585" v="2620" actId="1036"/>
          <ac:spMkLst>
            <pc:docMk/>
            <pc:sldMk cId="1122071543" sldId="286"/>
            <ac:spMk id="20" creationId="{9AB4659A-65D0-B9F4-D3DE-8B9062743898}"/>
          </ac:spMkLst>
        </pc:spChg>
        <pc:spChg chg="mod">
          <ac:chgData name="Capitular 1" userId="c720a44ffe8cd247" providerId="LiveId" clId="{8A736BE3-2F68-4B9C-8339-3FBE573A25F0}" dt="2024-06-23T14:26:08.151" v="3509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Capitular 1" userId="c720a44ffe8cd247" providerId="LiveId" clId="{8A736BE3-2F68-4B9C-8339-3FBE573A25F0}" dt="2024-06-23T14:13:44.333" v="2763" actId="207"/>
          <ac:spMkLst>
            <pc:docMk/>
            <pc:sldMk cId="1122071543" sldId="286"/>
            <ac:spMk id="22" creationId="{AF5EE85D-344C-B2A4-207D-39A046563D0E}"/>
          </ac:spMkLst>
        </pc:spChg>
        <pc:spChg chg="add mod">
          <ac:chgData name="Capitular 1" userId="c720a44ffe8cd247" providerId="LiveId" clId="{8A736BE3-2F68-4B9C-8339-3FBE573A25F0}" dt="2024-06-23T14:09:31.585" v="2620" actId="1036"/>
          <ac:spMkLst>
            <pc:docMk/>
            <pc:sldMk cId="1122071543" sldId="286"/>
            <ac:spMk id="23" creationId="{F1C63B7C-A6DB-7862-99D5-807CE32AADAC}"/>
          </ac:spMkLst>
        </pc:spChg>
        <pc:spChg chg="del mod">
          <ac:chgData name="Capitular 1" userId="c720a44ffe8cd247" providerId="LiveId" clId="{8A736BE3-2F68-4B9C-8339-3FBE573A25F0}" dt="2024-06-23T14:15:51.800" v="2882" actId="478"/>
          <ac:spMkLst>
            <pc:docMk/>
            <pc:sldMk cId="1122071543" sldId="286"/>
            <ac:spMk id="24" creationId="{06EF7DB8-F48A-FC62-2254-EF1609FF0C36}"/>
          </ac:spMkLst>
        </pc:spChg>
        <pc:spChg chg="del">
          <ac:chgData name="Capitular 1" userId="c720a44ffe8cd247" providerId="LiveId" clId="{8A736BE3-2F68-4B9C-8339-3FBE573A25F0}" dt="2024-06-23T14:15:40.537" v="2873" actId="478"/>
          <ac:spMkLst>
            <pc:docMk/>
            <pc:sldMk cId="1122071543" sldId="286"/>
            <ac:spMk id="25" creationId="{1B938BE2-DFB4-ADD8-96FA-96A19A46B84B}"/>
          </ac:spMkLst>
        </pc:spChg>
        <pc:spChg chg="mod">
          <ac:chgData name="Capitular 1" userId="c720a44ffe8cd247" providerId="LiveId" clId="{8A736BE3-2F68-4B9C-8339-3FBE573A25F0}" dt="2024-06-23T14:13:48.806" v="2764" actId="207"/>
          <ac:spMkLst>
            <pc:docMk/>
            <pc:sldMk cId="1122071543" sldId="286"/>
            <ac:spMk id="26" creationId="{6CF7C571-A789-F66F-1179-0061877F2E85}"/>
          </ac:spMkLst>
        </pc:spChg>
        <pc:spChg chg="add mod">
          <ac:chgData name="Capitular 1" userId="c720a44ffe8cd247" providerId="LiveId" clId="{8A736BE3-2F68-4B9C-8339-3FBE573A25F0}" dt="2024-06-23T14:13:57.811" v="2767" actId="207"/>
          <ac:spMkLst>
            <pc:docMk/>
            <pc:sldMk cId="1122071543" sldId="286"/>
            <ac:spMk id="27" creationId="{177D8456-1176-7565-4BDC-2A5736FB0B20}"/>
          </ac:spMkLst>
        </pc:spChg>
        <pc:spChg chg="mod">
          <ac:chgData name="Capitular 1" userId="c720a44ffe8cd247" providerId="LiveId" clId="{8A736BE3-2F68-4B9C-8339-3FBE573A25F0}" dt="2024-06-23T14:09:31.585" v="2620" actId="1036"/>
          <ac:spMkLst>
            <pc:docMk/>
            <pc:sldMk cId="1122071543" sldId="286"/>
            <ac:spMk id="28" creationId="{D66070CE-83F4-2414-F756-433D0308934D}"/>
          </ac:spMkLst>
        </pc:spChg>
        <pc:spChg chg="add mod">
          <ac:chgData name="Capitular 1" userId="c720a44ffe8cd247" providerId="LiveId" clId="{8A736BE3-2F68-4B9C-8339-3FBE573A25F0}" dt="2024-06-23T14:14:01.208" v="2768" actId="207"/>
          <ac:spMkLst>
            <pc:docMk/>
            <pc:sldMk cId="1122071543" sldId="286"/>
            <ac:spMk id="29" creationId="{744C10D2-ADD4-82A9-61C4-349ABE328731}"/>
          </ac:spMkLst>
        </pc:spChg>
        <pc:spChg chg="add mod">
          <ac:chgData name="Capitular 1" userId="c720a44ffe8cd247" providerId="LiveId" clId="{8A736BE3-2F68-4B9C-8339-3FBE573A25F0}" dt="2024-06-23T14:14:05.380" v="2769" actId="207"/>
          <ac:spMkLst>
            <pc:docMk/>
            <pc:sldMk cId="1122071543" sldId="286"/>
            <ac:spMk id="30" creationId="{17983EBF-3909-B0BF-5B35-F9842DB0244F}"/>
          </ac:spMkLst>
        </pc:spChg>
        <pc:spChg chg="add mod">
          <ac:chgData name="Capitular 1" userId="c720a44ffe8cd247" providerId="LiveId" clId="{8A736BE3-2F68-4B9C-8339-3FBE573A25F0}" dt="2024-06-23T14:10:02.523" v="2641" actId="1037"/>
          <ac:spMkLst>
            <pc:docMk/>
            <pc:sldMk cId="1122071543" sldId="286"/>
            <ac:spMk id="31" creationId="{528EE02D-6CB3-A9EA-B227-5E1A7114F259}"/>
          </ac:spMkLst>
        </pc:spChg>
        <pc:spChg chg="del mod">
          <ac:chgData name="Capitular 1" userId="c720a44ffe8cd247" providerId="LiveId" clId="{8A736BE3-2F68-4B9C-8339-3FBE573A25F0}" dt="2024-06-23T14:14:51.871" v="2784" actId="478"/>
          <ac:spMkLst>
            <pc:docMk/>
            <pc:sldMk cId="1122071543" sldId="286"/>
            <ac:spMk id="32" creationId="{C38C8B8C-B1E7-DBF5-D3BC-9F486BC5A7CF}"/>
          </ac:spMkLst>
        </pc:spChg>
        <pc:spChg chg="del">
          <ac:chgData name="Capitular 1" userId="c720a44ffe8cd247" providerId="LiveId" clId="{8A736BE3-2F68-4B9C-8339-3FBE573A25F0}" dt="2024-06-23T14:15:34.616" v="2871" actId="478"/>
          <ac:spMkLst>
            <pc:docMk/>
            <pc:sldMk cId="1122071543" sldId="286"/>
            <ac:spMk id="34" creationId="{53A92395-EDC3-731B-E72A-19B3B60336D2}"/>
          </ac:spMkLst>
        </pc:spChg>
        <pc:spChg chg="del">
          <ac:chgData name="Capitular 1" userId="c720a44ffe8cd247" providerId="LiveId" clId="{8A736BE3-2F68-4B9C-8339-3FBE573A25F0}" dt="2024-06-23T14:15:34.001" v="2870" actId="478"/>
          <ac:spMkLst>
            <pc:docMk/>
            <pc:sldMk cId="1122071543" sldId="286"/>
            <ac:spMk id="35" creationId="{E205EEAD-EB0C-3205-9F1D-9D1D0D99F53F}"/>
          </ac:spMkLst>
        </pc:spChg>
        <pc:spChg chg="del">
          <ac:chgData name="Capitular 1" userId="c720a44ffe8cd247" providerId="LiveId" clId="{8A736BE3-2F68-4B9C-8339-3FBE573A25F0}" dt="2024-06-23T14:15:37.904" v="2872" actId="478"/>
          <ac:spMkLst>
            <pc:docMk/>
            <pc:sldMk cId="1122071543" sldId="286"/>
            <ac:spMk id="36" creationId="{5C49B319-CED5-DDE3-6F4B-D3052EFF070C}"/>
          </ac:spMkLst>
        </pc:spChg>
        <pc:spChg chg="del">
          <ac:chgData name="Capitular 1" userId="c720a44ffe8cd247" providerId="LiveId" clId="{8A736BE3-2F68-4B9C-8339-3FBE573A25F0}" dt="2024-06-23T14:15:41.449" v="2874" actId="478"/>
          <ac:spMkLst>
            <pc:docMk/>
            <pc:sldMk cId="1122071543" sldId="286"/>
            <ac:spMk id="39" creationId="{77B0E9DF-93D3-AF71-D2BC-DDCDD8B16CB3}"/>
          </ac:spMkLst>
        </pc:spChg>
        <pc:spChg chg="add mod">
          <ac:chgData name="Capitular 1" userId="c720a44ffe8cd247" providerId="LiveId" clId="{8A736BE3-2F68-4B9C-8339-3FBE573A25F0}" dt="2024-06-23T14:10:02.523" v="2641" actId="1037"/>
          <ac:spMkLst>
            <pc:docMk/>
            <pc:sldMk cId="1122071543" sldId="286"/>
            <ac:spMk id="40" creationId="{EB3C4566-A52B-5F0E-D644-59266859CA9C}"/>
          </ac:spMkLst>
        </pc:spChg>
        <pc:spChg chg="del mod">
          <ac:chgData name="Capitular 1" userId="c720a44ffe8cd247" providerId="LiveId" clId="{8A736BE3-2F68-4B9C-8339-3FBE573A25F0}" dt="2024-06-23T14:15:46.825" v="2878" actId="478"/>
          <ac:spMkLst>
            <pc:docMk/>
            <pc:sldMk cId="1122071543" sldId="286"/>
            <ac:spMk id="41" creationId="{A140D416-15D1-F541-99FE-0F5F3ED441E2}"/>
          </ac:spMkLst>
        </pc:spChg>
        <pc:spChg chg="add mod">
          <ac:chgData name="Capitular 1" userId="c720a44ffe8cd247" providerId="LiveId" clId="{8A736BE3-2F68-4B9C-8339-3FBE573A25F0}" dt="2024-06-23T14:10:02.523" v="2641" actId="1037"/>
          <ac:spMkLst>
            <pc:docMk/>
            <pc:sldMk cId="1122071543" sldId="286"/>
            <ac:spMk id="42" creationId="{7DF38DAF-88F8-ADCA-0819-496A36B1C565}"/>
          </ac:spMkLst>
        </pc:spChg>
        <pc:spChg chg="add del mod">
          <ac:chgData name="Capitular 1" userId="c720a44ffe8cd247" providerId="LiveId" clId="{8A736BE3-2F68-4B9C-8339-3FBE573A25F0}" dt="2024-06-23T14:17:22.684" v="2897" actId="478"/>
          <ac:spMkLst>
            <pc:docMk/>
            <pc:sldMk cId="1122071543" sldId="286"/>
            <ac:spMk id="43" creationId="{29702BD1-7AF3-68C5-C1E6-234852D0D5FF}"/>
          </ac:spMkLst>
        </pc:spChg>
        <pc:spChg chg="del mod">
          <ac:chgData name="Capitular 1" userId="c720a44ffe8cd247" providerId="LiveId" clId="{8A736BE3-2F68-4B9C-8339-3FBE573A25F0}" dt="2024-06-23T14:14:49.927" v="2783" actId="478"/>
          <ac:spMkLst>
            <pc:docMk/>
            <pc:sldMk cId="1122071543" sldId="286"/>
            <ac:spMk id="44" creationId="{7BF70646-FB14-A066-8A82-05A4226C2BA9}"/>
          </ac:spMkLst>
        </pc:spChg>
        <pc:spChg chg="del">
          <ac:chgData name="Capitular 1" userId="c720a44ffe8cd247" providerId="LiveId" clId="{8A736BE3-2F68-4B9C-8339-3FBE573A25F0}" dt="2024-06-23T14:15:48.257" v="2879" actId="478"/>
          <ac:spMkLst>
            <pc:docMk/>
            <pc:sldMk cId="1122071543" sldId="286"/>
            <ac:spMk id="45" creationId="{3D58A326-5347-717C-01AB-2ECF3CFF6B1F}"/>
          </ac:spMkLst>
        </pc:spChg>
        <pc:spChg chg="del">
          <ac:chgData name="Capitular 1" userId="c720a44ffe8cd247" providerId="LiveId" clId="{8A736BE3-2F68-4B9C-8339-3FBE573A25F0}" dt="2024-06-23T14:15:43.608" v="2876" actId="478"/>
          <ac:spMkLst>
            <pc:docMk/>
            <pc:sldMk cId="1122071543" sldId="286"/>
            <ac:spMk id="46" creationId="{65BC0E44-FB23-A010-EBAB-A571ED111D3E}"/>
          </ac:spMkLst>
        </pc:spChg>
        <pc:spChg chg="del">
          <ac:chgData name="Capitular 1" userId="c720a44ffe8cd247" providerId="LiveId" clId="{8A736BE3-2F68-4B9C-8339-3FBE573A25F0}" dt="2024-06-23T14:15:44.880" v="2877" actId="478"/>
          <ac:spMkLst>
            <pc:docMk/>
            <pc:sldMk cId="1122071543" sldId="286"/>
            <ac:spMk id="47" creationId="{5CD6EA8A-65B1-B2C1-6A60-DBCAC8B8815A}"/>
          </ac:spMkLst>
        </pc:spChg>
        <pc:spChg chg="del">
          <ac:chgData name="Capitular 1" userId="c720a44ffe8cd247" providerId="LiveId" clId="{8A736BE3-2F68-4B9C-8339-3FBE573A25F0}" dt="2024-06-23T14:15:33.329" v="2869" actId="478"/>
          <ac:spMkLst>
            <pc:docMk/>
            <pc:sldMk cId="1122071543" sldId="286"/>
            <ac:spMk id="48" creationId="{64027442-619A-9E0A-E3D8-1242C280F738}"/>
          </ac:spMkLst>
        </pc:spChg>
        <pc:spChg chg="del">
          <ac:chgData name="Capitular 1" userId="c720a44ffe8cd247" providerId="LiveId" clId="{8A736BE3-2F68-4B9C-8339-3FBE573A25F0}" dt="2024-06-23T14:15:49.152" v="2880" actId="478"/>
          <ac:spMkLst>
            <pc:docMk/>
            <pc:sldMk cId="1122071543" sldId="286"/>
            <ac:spMk id="49" creationId="{147CBC8D-A942-6BD4-48A6-5557DA6DE6C1}"/>
          </ac:spMkLst>
        </pc:spChg>
        <pc:spChg chg="del">
          <ac:chgData name="Capitular 1" userId="c720a44ffe8cd247" providerId="LiveId" clId="{8A736BE3-2F68-4B9C-8339-3FBE573A25F0}" dt="2024-06-23T14:15:50.697" v="2881" actId="478"/>
          <ac:spMkLst>
            <pc:docMk/>
            <pc:sldMk cId="1122071543" sldId="286"/>
            <ac:spMk id="50" creationId="{E884CF28-782F-9B30-DA18-CD2D3F7663B2}"/>
          </ac:spMkLst>
        </pc:spChg>
        <pc:spChg chg="del">
          <ac:chgData name="Capitular 1" userId="c720a44ffe8cd247" providerId="LiveId" clId="{8A736BE3-2F68-4B9C-8339-3FBE573A25F0}" dt="2024-06-23T14:15:52.408" v="2883" actId="478"/>
          <ac:spMkLst>
            <pc:docMk/>
            <pc:sldMk cId="1122071543" sldId="286"/>
            <ac:spMk id="51" creationId="{30C7837E-8B40-1A2A-C99A-17ADC1F6600E}"/>
          </ac:spMkLst>
        </pc:spChg>
        <pc:spChg chg="add mod">
          <ac:chgData name="Capitular 1" userId="c720a44ffe8cd247" providerId="LiveId" clId="{8A736BE3-2F68-4B9C-8339-3FBE573A25F0}" dt="2024-06-23T14:23:44.197" v="3351" actId="1037"/>
          <ac:spMkLst>
            <pc:docMk/>
            <pc:sldMk cId="1122071543" sldId="286"/>
            <ac:spMk id="52" creationId="{B1507157-C3D9-71C9-21B5-EA1C879FA975}"/>
          </ac:spMkLst>
        </pc:spChg>
        <pc:spChg chg="add mod">
          <ac:chgData name="Capitular 1" userId="c720a44ffe8cd247" providerId="LiveId" clId="{8A736BE3-2F68-4B9C-8339-3FBE573A25F0}" dt="2024-06-23T14:23:44.197" v="3351" actId="1037"/>
          <ac:spMkLst>
            <pc:docMk/>
            <pc:sldMk cId="1122071543" sldId="286"/>
            <ac:spMk id="53" creationId="{4F7CCA50-0D99-3AB7-851B-4CBBE93D333D}"/>
          </ac:spMkLst>
        </pc:spChg>
        <pc:spChg chg="add mod">
          <ac:chgData name="Capitular 1" userId="c720a44ffe8cd247" providerId="LiveId" clId="{8A736BE3-2F68-4B9C-8339-3FBE573A25F0}" dt="2024-06-23T14:23:44.197" v="3351" actId="1037"/>
          <ac:spMkLst>
            <pc:docMk/>
            <pc:sldMk cId="1122071543" sldId="286"/>
            <ac:spMk id="54" creationId="{B9381BDF-389E-EDCC-C5F2-9B4C040775A8}"/>
          </ac:spMkLst>
        </pc:spChg>
        <pc:spChg chg="add mod">
          <ac:chgData name="Capitular 1" userId="c720a44ffe8cd247" providerId="LiveId" clId="{8A736BE3-2F68-4B9C-8339-3FBE573A25F0}" dt="2024-06-23T14:23:44.197" v="3351" actId="1037"/>
          <ac:spMkLst>
            <pc:docMk/>
            <pc:sldMk cId="1122071543" sldId="286"/>
            <ac:spMk id="55" creationId="{A29E6BFD-9360-E8BA-8A14-4301BFF88463}"/>
          </ac:spMkLst>
        </pc:spChg>
        <pc:spChg chg="add mod">
          <ac:chgData name="Capitular 1" userId="c720a44ffe8cd247" providerId="LiveId" clId="{8A736BE3-2F68-4B9C-8339-3FBE573A25F0}" dt="2024-06-23T14:23:44.197" v="3351" actId="1037"/>
          <ac:spMkLst>
            <pc:docMk/>
            <pc:sldMk cId="1122071543" sldId="286"/>
            <ac:spMk id="56" creationId="{71E48092-1DDC-1496-E33C-297CDA492793}"/>
          </ac:spMkLst>
        </pc:spChg>
        <pc:spChg chg="add mod">
          <ac:chgData name="Capitular 1" userId="c720a44ffe8cd247" providerId="LiveId" clId="{8A736BE3-2F68-4B9C-8339-3FBE573A25F0}" dt="2024-06-23T14:23:44.197" v="3351" actId="1037"/>
          <ac:spMkLst>
            <pc:docMk/>
            <pc:sldMk cId="1122071543" sldId="286"/>
            <ac:spMk id="57" creationId="{D8434E6A-98C7-2735-67F0-7F5C9C1A5FA6}"/>
          </ac:spMkLst>
        </pc:spChg>
        <pc:spChg chg="add mod">
          <ac:chgData name="Capitular 1" userId="c720a44ffe8cd247" providerId="LiveId" clId="{8A736BE3-2F68-4B9C-8339-3FBE573A25F0}" dt="2024-06-23T14:23:18.596" v="3306" actId="1035"/>
          <ac:spMkLst>
            <pc:docMk/>
            <pc:sldMk cId="1122071543" sldId="286"/>
            <ac:spMk id="58" creationId="{C934631A-002E-175A-FF3D-D66FC37F8664}"/>
          </ac:spMkLst>
        </pc:spChg>
        <pc:spChg chg="add mod">
          <ac:chgData name="Capitular 1" userId="c720a44ffe8cd247" providerId="LiveId" clId="{8A736BE3-2F68-4B9C-8339-3FBE573A25F0}" dt="2024-06-23T14:23:18.596" v="3306" actId="1035"/>
          <ac:spMkLst>
            <pc:docMk/>
            <pc:sldMk cId="1122071543" sldId="286"/>
            <ac:spMk id="59" creationId="{F93A53F8-DC83-FF98-D64B-B24904B36D61}"/>
          </ac:spMkLst>
        </pc:spChg>
        <pc:spChg chg="add mod">
          <ac:chgData name="Capitular 1" userId="c720a44ffe8cd247" providerId="LiveId" clId="{8A736BE3-2F68-4B9C-8339-3FBE573A25F0}" dt="2024-06-23T14:23:18.596" v="3306" actId="1035"/>
          <ac:spMkLst>
            <pc:docMk/>
            <pc:sldMk cId="1122071543" sldId="286"/>
            <ac:spMk id="60" creationId="{350A415A-8B93-2C59-408A-0F76E59B5A6C}"/>
          </ac:spMkLst>
        </pc:spChg>
        <pc:spChg chg="add mod">
          <ac:chgData name="Capitular 1" userId="c720a44ffe8cd247" providerId="LiveId" clId="{8A736BE3-2F68-4B9C-8339-3FBE573A25F0}" dt="2024-06-23T14:23:18.596" v="3306" actId="1035"/>
          <ac:spMkLst>
            <pc:docMk/>
            <pc:sldMk cId="1122071543" sldId="286"/>
            <ac:spMk id="61" creationId="{5ED93F89-491E-324D-EF18-6E573A63D7C4}"/>
          </ac:spMkLst>
        </pc:spChg>
        <pc:spChg chg="add mod">
          <ac:chgData name="Capitular 1" userId="c720a44ffe8cd247" providerId="LiveId" clId="{8A736BE3-2F68-4B9C-8339-3FBE573A25F0}" dt="2024-06-23T14:26:19.513" v="3512" actId="14100"/>
          <ac:spMkLst>
            <pc:docMk/>
            <pc:sldMk cId="1122071543" sldId="286"/>
            <ac:spMk id="62" creationId="{0BAF86A7-D064-6514-9050-11A0936459C9}"/>
          </ac:spMkLst>
        </pc:spChg>
        <pc:picChg chg="add mod">
          <ac:chgData name="Capitular 1" userId="c720a44ffe8cd247" providerId="LiveId" clId="{8A736BE3-2F68-4B9C-8339-3FBE573A25F0}" dt="2024-06-23T14:09:20.952" v="2603" actId="1036"/>
          <ac:picMkLst>
            <pc:docMk/>
            <pc:sldMk cId="1122071543" sldId="286"/>
            <ac:picMk id="5" creationId="{D3CB30E3-8B23-E3F4-5C01-AE1960317A4A}"/>
          </ac:picMkLst>
        </pc:picChg>
        <pc:picChg chg="add mod">
          <ac:chgData name="Capitular 1" userId="c720a44ffe8cd247" providerId="LiveId" clId="{8A736BE3-2F68-4B9C-8339-3FBE573A25F0}" dt="2024-06-23T15:36:47.406" v="3532" actId="1076"/>
          <ac:picMkLst>
            <pc:docMk/>
            <pc:sldMk cId="1122071543" sldId="286"/>
            <ac:picMk id="7" creationId="{794F1A84-1182-5F1B-1D65-5BF8459C7598}"/>
          </ac:picMkLst>
        </pc:picChg>
        <pc:picChg chg="add mod">
          <ac:chgData name="Capitular 1" userId="c720a44ffe8cd247" providerId="LiveId" clId="{8A736BE3-2F68-4B9C-8339-3FBE573A25F0}" dt="2024-06-23T14:14:31.776" v="2782" actId="1035"/>
          <ac:picMkLst>
            <pc:docMk/>
            <pc:sldMk cId="1122071543" sldId="286"/>
            <ac:picMk id="8" creationId="{7782AF1D-CB8A-A534-E7ED-6BCD6AF5F10F}"/>
          </ac:picMkLst>
        </pc:picChg>
        <pc:picChg chg="add mod">
          <ac:chgData name="Capitular 1" userId="c720a44ffe8cd247" providerId="LiveId" clId="{8A736BE3-2F68-4B9C-8339-3FBE573A25F0}" dt="2024-06-23T14:09:14.809" v="2599" actId="1076"/>
          <ac:picMkLst>
            <pc:docMk/>
            <pc:sldMk cId="1122071543" sldId="286"/>
            <ac:picMk id="19" creationId="{C699E8BD-6F63-C28D-6D66-FDE91B30C2F4}"/>
          </ac:picMkLst>
        </pc:picChg>
        <pc:picChg chg="add mod">
          <ac:chgData name="Capitular 1" userId="c720a44ffe8cd247" providerId="LiveId" clId="{8A736BE3-2F68-4B9C-8339-3FBE573A25F0}" dt="2024-06-23T14:14:19.640" v="2779" actId="1036"/>
          <ac:picMkLst>
            <pc:docMk/>
            <pc:sldMk cId="1122071543" sldId="286"/>
            <ac:picMk id="33" creationId="{337CE3AE-0004-5FD7-E88E-23645E83FA62}"/>
          </ac:picMkLst>
        </pc:picChg>
        <pc:picChg chg="add mod">
          <ac:chgData name="Capitular 1" userId="c720a44ffe8cd247" providerId="LiveId" clId="{8A736BE3-2F68-4B9C-8339-3FBE573A25F0}" dt="2024-06-23T14:14:24.527" v="2781" actId="1035"/>
          <ac:picMkLst>
            <pc:docMk/>
            <pc:sldMk cId="1122071543" sldId="286"/>
            <ac:picMk id="37" creationId="{9C33E68C-2F8C-A9A2-F73E-4AFFE0D302A4}"/>
          </ac:picMkLst>
        </pc:picChg>
        <pc:picChg chg="add mod">
          <ac:chgData name="Capitular 1" userId="c720a44ffe8cd247" providerId="LiveId" clId="{8A736BE3-2F68-4B9C-8339-3FBE573A25F0}" dt="2024-06-23T14:14:12.311" v="2773" actId="1036"/>
          <ac:picMkLst>
            <pc:docMk/>
            <pc:sldMk cId="1122071543" sldId="286"/>
            <ac:picMk id="38" creationId="{D333617B-F1AA-3E45-D3AC-3A6354CE80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12.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12 -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94436" y="184188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as oracións cos termos do recadro.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418088" y="2258259"/>
            <a:ext cx="4837569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reto              equipación              competición              bancada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781394" y="2715147"/>
            <a:ext cx="6231190" cy="1351588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Cando nos inscribamos no equipo temos que comprar a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 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axeitada. Mañá hai unha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 _____________ </a:t>
            </a:r>
            <a:r>
              <a:rPr lang="gl-ES" sz="1400" dirty="0">
                <a:latin typeface="ABeZeh" panose="00000500000000000000" pitchFamily="2" charset="0"/>
                <a:ea typeface="ABeZeh" panose="00000500000000000000" pitchFamily="2" charset="0"/>
              </a:rPr>
              <a:t>moi emocionante entre as finalistas. </a:t>
            </a:r>
          </a:p>
          <a:p>
            <a:pPr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Temos que coller un bo sitio na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 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para ver ben o partido.</a:t>
            </a:r>
          </a:p>
          <a:p>
            <a:pPr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O seu maior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este ano é prepararse para as próximas olimpíadas.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474937" y="8391638"/>
            <a:ext cx="6518148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Marca con X as afirmacións verdadeiras sobre o punto (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.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ABB5917-88EF-FB5A-44EB-7D35FA173D60}"/>
              </a:ext>
            </a:extLst>
          </p:cNvPr>
          <p:cNvSpPr txBox="1">
            <a:spLocks/>
          </p:cNvSpPr>
          <p:nvPr/>
        </p:nvSpPr>
        <p:spPr>
          <a:xfrm>
            <a:off x="494435" y="425114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Reescribe as oracións substituíndo as palabras destacadas por outras para evitar a repetición.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7" name="Afgeronde rechthoek 95">
            <a:extLst>
              <a:ext uri="{FF2B5EF4-FFF2-40B4-BE49-F238E27FC236}">
                <a16:creationId xmlns:a16="http://schemas.microsoft.com/office/drawing/2014/main" id="{74429F63-AAB9-4D33-2500-B4B95D8EE7A3}"/>
              </a:ext>
            </a:extLst>
          </p:cNvPr>
          <p:cNvSpPr/>
          <p:nvPr/>
        </p:nvSpPr>
        <p:spPr>
          <a:xfrm>
            <a:off x="781394" y="4925473"/>
            <a:ext cx="5916586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 mamá encántalle a froita cítrica por iso </a:t>
            </a: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mamá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sempre a compra.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AD100B9D-5E68-D5BA-B0B3-12380D3A7271}"/>
              </a:ext>
            </a:extLst>
          </p:cNvPr>
          <p:cNvSpPr txBox="1">
            <a:spLocks/>
          </p:cNvSpPr>
          <p:nvPr/>
        </p:nvSpPr>
        <p:spPr>
          <a:xfrm>
            <a:off x="715715" y="5212934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</a:pP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</a:t>
            </a: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384D0BFF-2B11-9716-A32E-781E3825B0A9}"/>
              </a:ext>
            </a:extLst>
          </p:cNvPr>
          <p:cNvSpPr/>
          <p:nvPr/>
        </p:nvSpPr>
        <p:spPr>
          <a:xfrm>
            <a:off x="722624" y="5865314"/>
            <a:ext cx="6059176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Luís e Brais viven en Italia e </a:t>
            </a: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Luís e Brais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din que </a:t>
            </a: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en Italia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hai moito turismo.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FCB742D4-1C88-B47B-54A6-C05FCA4446AA}"/>
              </a:ext>
            </a:extLst>
          </p:cNvPr>
          <p:cNvSpPr txBox="1">
            <a:spLocks/>
          </p:cNvSpPr>
          <p:nvPr/>
        </p:nvSpPr>
        <p:spPr>
          <a:xfrm>
            <a:off x="722624" y="616322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</a:pP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</a:t>
            </a:r>
          </a:p>
        </p:txBody>
      </p:sp>
      <p:sp>
        <p:nvSpPr>
          <p:cNvPr id="24" name="Ondertitel 2">
            <a:extLst>
              <a:ext uri="{FF2B5EF4-FFF2-40B4-BE49-F238E27FC236}">
                <a16:creationId xmlns:a16="http://schemas.microsoft.com/office/drawing/2014/main" id="{6EA40AF8-F1B0-F756-48B8-835EE4F9A699}"/>
              </a:ext>
            </a:extLst>
          </p:cNvPr>
          <p:cNvSpPr txBox="1">
            <a:spLocks/>
          </p:cNvSpPr>
          <p:nvPr/>
        </p:nvSpPr>
        <p:spPr>
          <a:xfrm>
            <a:off x="494434" y="662503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Volve escribir as oracións substituíndo as palabras destacadas por outras máis precisas.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17C65B1C-421E-3A34-67EB-DCE9C380ADF5}"/>
              </a:ext>
            </a:extLst>
          </p:cNvPr>
          <p:cNvSpPr/>
          <p:nvPr/>
        </p:nvSpPr>
        <p:spPr>
          <a:xfrm>
            <a:off x="848385" y="7286759"/>
            <a:ext cx="632032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Pon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todos os datos con lapis.     </a:t>
            </a: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__________________________________________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    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75599AAD-9566-6D77-4447-BDD238B1319E}"/>
              </a:ext>
            </a:extLst>
          </p:cNvPr>
          <p:cNvSpPr/>
          <p:nvPr/>
        </p:nvSpPr>
        <p:spPr>
          <a:xfrm>
            <a:off x="856007" y="7646832"/>
            <a:ext cx="6320324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 película </a:t>
            </a: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chámase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nl-NL" sz="1400" i="1" dirty="0">
                <a:solidFill>
                  <a:schemeClr val="tx1"/>
                </a:solidFill>
                <a:latin typeface="ABeZeh" panose="00000500000000000000"/>
              </a:rPr>
              <a:t>Agora si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.      </a:t>
            </a: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__________________________________________</a:t>
            </a:r>
          </a:p>
        </p:txBody>
      </p:sp>
      <p:sp>
        <p:nvSpPr>
          <p:cNvPr id="33" name="Afgeronde rechthoek 95">
            <a:extLst>
              <a:ext uri="{FF2B5EF4-FFF2-40B4-BE49-F238E27FC236}">
                <a16:creationId xmlns:a16="http://schemas.microsoft.com/office/drawing/2014/main" id="{16337271-16A4-2AAD-D576-AB8D720ACDE9}"/>
              </a:ext>
            </a:extLst>
          </p:cNvPr>
          <p:cNvSpPr/>
          <p:nvPr/>
        </p:nvSpPr>
        <p:spPr>
          <a:xfrm>
            <a:off x="848385" y="8001378"/>
            <a:ext cx="632032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Dásme o </a:t>
            </a: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couso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para cortar a carne?      </a:t>
            </a: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____________________________________</a:t>
            </a:r>
          </a:p>
        </p:txBody>
      </p:sp>
      <p:pic>
        <p:nvPicPr>
          <p:cNvPr id="43" name="Imagen 42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32142EF9-E733-6713-5D88-44BB9B3FE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12766" y="7390177"/>
            <a:ext cx="179073" cy="96605"/>
          </a:xfrm>
          <a:prstGeom prst="rect">
            <a:avLst/>
          </a:prstGeom>
        </p:spPr>
      </p:pic>
      <p:pic>
        <p:nvPicPr>
          <p:cNvPr id="44" name="Imagen 43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95D25438-0794-9033-D7DC-B9633F452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74667" y="7766268"/>
            <a:ext cx="179073" cy="96605"/>
          </a:xfrm>
          <a:prstGeom prst="rect">
            <a:avLst/>
          </a:prstGeom>
        </p:spPr>
      </p:pic>
      <p:pic>
        <p:nvPicPr>
          <p:cNvPr id="45" name="Imagen 44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47FC1599-600D-5AEB-4DD4-F5484A380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91239" y="8119643"/>
            <a:ext cx="179073" cy="96605"/>
          </a:xfrm>
          <a:prstGeom prst="rect">
            <a:avLst/>
          </a:prstGeom>
        </p:spPr>
      </p:pic>
      <p:sp>
        <p:nvSpPr>
          <p:cNvPr id="47" name="Ondertitel 2">
            <a:extLst>
              <a:ext uri="{FF2B5EF4-FFF2-40B4-BE49-F238E27FC236}">
                <a16:creationId xmlns:a16="http://schemas.microsoft.com/office/drawing/2014/main" id="{8439300C-6CE5-6DCB-C814-3EC0B6CF5992}"/>
              </a:ext>
            </a:extLst>
          </p:cNvPr>
          <p:cNvSpPr txBox="1">
            <a:spLocks/>
          </p:cNvSpPr>
          <p:nvPr/>
        </p:nvSpPr>
        <p:spPr>
          <a:xfrm>
            <a:off x="1156384" y="9266692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 punto final utilízase para separar textos entre parágrafos.</a:t>
            </a:r>
          </a:p>
        </p:txBody>
      </p:sp>
      <p:sp>
        <p:nvSpPr>
          <p:cNvPr id="48" name="Tekstvak 12">
            <a:extLst>
              <a:ext uri="{FF2B5EF4-FFF2-40B4-BE49-F238E27FC236}">
                <a16:creationId xmlns:a16="http://schemas.microsoft.com/office/drawing/2014/main" id="{0A114B84-4FD9-5D34-1854-59332E45258E}"/>
              </a:ext>
            </a:extLst>
          </p:cNvPr>
          <p:cNvSpPr txBox="1"/>
          <p:nvPr/>
        </p:nvSpPr>
        <p:spPr>
          <a:xfrm>
            <a:off x="871245" y="8853691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494BD268-7128-9715-5E24-E08A59238D45}"/>
              </a:ext>
            </a:extLst>
          </p:cNvPr>
          <p:cNvSpPr txBox="1">
            <a:spLocks/>
          </p:cNvSpPr>
          <p:nvPr/>
        </p:nvSpPr>
        <p:spPr>
          <a:xfrm>
            <a:off x="1167344" y="9648176"/>
            <a:ext cx="520297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Despois de punto sempre se escribe maiúscula.</a:t>
            </a:r>
          </a:p>
        </p:txBody>
      </p:sp>
      <p:sp>
        <p:nvSpPr>
          <p:cNvPr id="50" name="Tekstvak 12">
            <a:extLst>
              <a:ext uri="{FF2B5EF4-FFF2-40B4-BE49-F238E27FC236}">
                <a16:creationId xmlns:a16="http://schemas.microsoft.com/office/drawing/2014/main" id="{538CEFCE-CB75-6069-A65A-AF2BA0D34AE3}"/>
              </a:ext>
            </a:extLst>
          </p:cNvPr>
          <p:cNvSpPr txBox="1"/>
          <p:nvPr/>
        </p:nvSpPr>
        <p:spPr>
          <a:xfrm>
            <a:off x="865111" y="9633591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CEB7688C-91AD-F326-0FAD-ECA214B5D9FA}"/>
              </a:ext>
            </a:extLst>
          </p:cNvPr>
          <p:cNvSpPr txBox="1">
            <a:spLocks/>
          </p:cNvSpPr>
          <p:nvPr/>
        </p:nvSpPr>
        <p:spPr>
          <a:xfrm>
            <a:off x="1149843" y="8755609"/>
            <a:ext cx="529145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 punto e á parte separa parágrafos, e o punto e seguido separa enunciados nun mesmo parágrafo.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54" name="Tekstvak 12">
            <a:extLst>
              <a:ext uri="{FF2B5EF4-FFF2-40B4-BE49-F238E27FC236}">
                <a16:creationId xmlns:a16="http://schemas.microsoft.com/office/drawing/2014/main" id="{6F3B3EA2-0024-9464-2EE5-C90B417C3FFD}"/>
              </a:ext>
            </a:extLst>
          </p:cNvPr>
          <p:cNvSpPr txBox="1"/>
          <p:nvPr/>
        </p:nvSpPr>
        <p:spPr>
          <a:xfrm>
            <a:off x="865111" y="9246992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pic>
        <p:nvPicPr>
          <p:cNvPr id="5" name="Imagen 4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7A5FA47D-A2C2-F91C-62EF-071C206794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297" y="3055555"/>
            <a:ext cx="971776" cy="137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10571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753" y="10195562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– Unidade 12.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12 -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75933" y="4119644"/>
            <a:ext cx="665684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Une con frechas as partes dun guión de cine coas súas características. </a:t>
            </a:r>
            <a:b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54826" y="7258236"/>
            <a:ext cx="629119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Pensa nalgún produto e redacta un anuncio para darlle publicidade. Lembra deseñar un logotipo e crear un slogan.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9FDCFC2-18B9-76D2-4314-9A1F8F38FE82}"/>
              </a:ext>
            </a:extLst>
          </p:cNvPr>
          <p:cNvSpPr txBox="1">
            <a:spLocks/>
          </p:cNvSpPr>
          <p:nvPr/>
        </p:nvSpPr>
        <p:spPr>
          <a:xfrm>
            <a:off x="554826" y="2014564"/>
            <a:ext cx="6661439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tabLst>
                <a:tab pos="2667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Subliña os complementos circunstanciais das seguintes oracións e indica nos recadros de que tipo son: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CCL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CCT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CCM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CCC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CCComp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CCI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AF5EE85D-344C-B2A4-207D-39A046563D0E}"/>
              </a:ext>
            </a:extLst>
          </p:cNvPr>
          <p:cNvSpPr/>
          <p:nvPr/>
        </p:nvSpPr>
        <p:spPr>
          <a:xfrm>
            <a:off x="798639" y="2778366"/>
            <a:ext cx="192932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Onte fixeron o exame.</a:t>
            </a: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6CF7C571-A789-F66F-1179-0061877F2E85}"/>
              </a:ext>
            </a:extLst>
          </p:cNvPr>
          <p:cNvSpPr/>
          <p:nvPr/>
        </p:nvSpPr>
        <p:spPr>
          <a:xfrm>
            <a:off x="798639" y="3177132"/>
            <a:ext cx="192932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Nós estivemos no cine.</a:t>
            </a:r>
          </a:p>
        </p:txBody>
      </p:sp>
      <p:sp>
        <p:nvSpPr>
          <p:cNvPr id="18" name="Afgeronde rechthoek 95">
            <a:extLst>
              <a:ext uri="{FF2B5EF4-FFF2-40B4-BE49-F238E27FC236}">
                <a16:creationId xmlns:a16="http://schemas.microsoft.com/office/drawing/2014/main" id="{F8470613-DBD6-765F-D0C1-BC13C1F61D16}"/>
              </a:ext>
            </a:extLst>
          </p:cNvPr>
          <p:cNvSpPr/>
          <p:nvPr/>
        </p:nvSpPr>
        <p:spPr>
          <a:xfrm>
            <a:off x="798421" y="3596198"/>
            <a:ext cx="192932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Luísa traballa co cicel.</a:t>
            </a:r>
          </a:p>
        </p:txBody>
      </p:sp>
      <p:sp>
        <p:nvSpPr>
          <p:cNvPr id="28" name="Tekstvak 12">
            <a:extLst>
              <a:ext uri="{FF2B5EF4-FFF2-40B4-BE49-F238E27FC236}">
                <a16:creationId xmlns:a16="http://schemas.microsoft.com/office/drawing/2014/main" id="{D66070CE-83F4-2414-F756-433D0308934D}"/>
              </a:ext>
            </a:extLst>
          </p:cNvPr>
          <p:cNvSpPr txBox="1"/>
          <p:nvPr/>
        </p:nvSpPr>
        <p:spPr>
          <a:xfrm>
            <a:off x="3082762" y="2766998"/>
            <a:ext cx="78819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pic>
        <p:nvPicPr>
          <p:cNvPr id="5" name="Imagen 4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D3CB30E3-8B23-E3F4-5C01-AE1960317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8316" y="2852618"/>
            <a:ext cx="288822" cy="155812"/>
          </a:xfrm>
          <a:prstGeom prst="rect">
            <a:avLst/>
          </a:prstGeom>
        </p:spPr>
      </p:pic>
      <p:pic>
        <p:nvPicPr>
          <p:cNvPr id="8" name="Imagen 7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7782AF1D-CB8A-A534-E7ED-6BCD6AF5F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8316" y="3263310"/>
            <a:ext cx="288822" cy="155812"/>
          </a:xfrm>
          <a:prstGeom prst="rect">
            <a:avLst/>
          </a:prstGeom>
        </p:spPr>
      </p:pic>
      <p:pic>
        <p:nvPicPr>
          <p:cNvPr id="19" name="Imagen 18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C699E8BD-6F63-C28D-6D66-FDE91B30C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1939" y="3675698"/>
            <a:ext cx="288822" cy="155812"/>
          </a:xfrm>
          <a:prstGeom prst="rect">
            <a:avLst/>
          </a:prstGeom>
        </p:spPr>
      </p:pic>
      <p:sp>
        <p:nvSpPr>
          <p:cNvPr id="20" name="Tekstvak 12">
            <a:extLst>
              <a:ext uri="{FF2B5EF4-FFF2-40B4-BE49-F238E27FC236}">
                <a16:creationId xmlns:a16="http://schemas.microsoft.com/office/drawing/2014/main" id="{9AB4659A-65D0-B9F4-D3DE-8B9062743898}"/>
              </a:ext>
            </a:extLst>
          </p:cNvPr>
          <p:cNvSpPr txBox="1"/>
          <p:nvPr/>
        </p:nvSpPr>
        <p:spPr>
          <a:xfrm>
            <a:off x="3082762" y="3194626"/>
            <a:ext cx="78819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3" name="Tekstvak 12">
            <a:extLst>
              <a:ext uri="{FF2B5EF4-FFF2-40B4-BE49-F238E27FC236}">
                <a16:creationId xmlns:a16="http://schemas.microsoft.com/office/drawing/2014/main" id="{F1C63B7C-A6DB-7862-99D5-807CE32AADAC}"/>
              </a:ext>
            </a:extLst>
          </p:cNvPr>
          <p:cNvSpPr txBox="1"/>
          <p:nvPr/>
        </p:nvSpPr>
        <p:spPr>
          <a:xfrm>
            <a:off x="3082762" y="3621148"/>
            <a:ext cx="78819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177D8456-1176-7565-4BDC-2A5736FB0B20}"/>
              </a:ext>
            </a:extLst>
          </p:cNvPr>
          <p:cNvSpPr/>
          <p:nvPr/>
        </p:nvSpPr>
        <p:spPr>
          <a:xfrm>
            <a:off x="4178616" y="2778366"/>
            <a:ext cx="192932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Vós ides cos mestres.</a:t>
            </a:r>
          </a:p>
        </p:txBody>
      </p:sp>
      <p:sp>
        <p:nvSpPr>
          <p:cNvPr id="29" name="Afgeronde rechthoek 95">
            <a:extLst>
              <a:ext uri="{FF2B5EF4-FFF2-40B4-BE49-F238E27FC236}">
                <a16:creationId xmlns:a16="http://schemas.microsoft.com/office/drawing/2014/main" id="{744C10D2-ADD4-82A9-61C4-349ABE328731}"/>
              </a:ext>
            </a:extLst>
          </p:cNvPr>
          <p:cNvSpPr/>
          <p:nvPr/>
        </p:nvSpPr>
        <p:spPr>
          <a:xfrm>
            <a:off x="4178616" y="3177132"/>
            <a:ext cx="192932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Anxa atópase moi ben.</a:t>
            </a:r>
          </a:p>
        </p:txBody>
      </p:sp>
      <p:sp>
        <p:nvSpPr>
          <p:cNvPr id="30" name="Afgeronde rechthoek 95">
            <a:extLst>
              <a:ext uri="{FF2B5EF4-FFF2-40B4-BE49-F238E27FC236}">
                <a16:creationId xmlns:a16="http://schemas.microsoft.com/office/drawing/2014/main" id="{17983EBF-3909-B0BF-5B35-F9842DB0244F}"/>
              </a:ext>
            </a:extLst>
          </p:cNvPr>
          <p:cNvSpPr/>
          <p:nvPr/>
        </p:nvSpPr>
        <p:spPr>
          <a:xfrm>
            <a:off x="4178398" y="3596198"/>
            <a:ext cx="192932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O gato come moito.</a:t>
            </a:r>
          </a:p>
        </p:txBody>
      </p:sp>
      <p:sp>
        <p:nvSpPr>
          <p:cNvPr id="31" name="Tekstvak 12">
            <a:extLst>
              <a:ext uri="{FF2B5EF4-FFF2-40B4-BE49-F238E27FC236}">
                <a16:creationId xmlns:a16="http://schemas.microsoft.com/office/drawing/2014/main" id="{528EE02D-6CB3-A9EA-B227-5E1A7114F259}"/>
              </a:ext>
            </a:extLst>
          </p:cNvPr>
          <p:cNvSpPr txBox="1"/>
          <p:nvPr/>
        </p:nvSpPr>
        <p:spPr>
          <a:xfrm>
            <a:off x="6478376" y="2766998"/>
            <a:ext cx="78819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pic>
        <p:nvPicPr>
          <p:cNvPr id="33" name="Imagen 32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337CE3AE-0004-5FD7-E88E-23645E83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41302" y="2853308"/>
            <a:ext cx="288822" cy="155812"/>
          </a:xfrm>
          <a:prstGeom prst="rect">
            <a:avLst/>
          </a:prstGeom>
        </p:spPr>
      </p:pic>
      <p:pic>
        <p:nvPicPr>
          <p:cNvPr id="37" name="Imagen 36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9C33E68C-2F8C-A9A2-F73E-4AFFE0D30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35308" y="3255368"/>
            <a:ext cx="288822" cy="155812"/>
          </a:xfrm>
          <a:prstGeom prst="rect">
            <a:avLst/>
          </a:prstGeom>
        </p:spPr>
      </p:pic>
      <p:pic>
        <p:nvPicPr>
          <p:cNvPr id="38" name="Imagen 37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D333617B-F1AA-3E45-D3AC-3A6354CE8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26335" y="3670313"/>
            <a:ext cx="288822" cy="155812"/>
          </a:xfrm>
          <a:prstGeom prst="rect">
            <a:avLst/>
          </a:prstGeom>
        </p:spPr>
      </p:pic>
      <p:sp>
        <p:nvSpPr>
          <p:cNvPr id="40" name="Tekstvak 12">
            <a:extLst>
              <a:ext uri="{FF2B5EF4-FFF2-40B4-BE49-F238E27FC236}">
                <a16:creationId xmlns:a16="http://schemas.microsoft.com/office/drawing/2014/main" id="{EB3C4566-A52B-5F0E-D644-59266859CA9C}"/>
              </a:ext>
            </a:extLst>
          </p:cNvPr>
          <p:cNvSpPr txBox="1"/>
          <p:nvPr/>
        </p:nvSpPr>
        <p:spPr>
          <a:xfrm>
            <a:off x="6478376" y="3194626"/>
            <a:ext cx="78819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2" name="Tekstvak 12">
            <a:extLst>
              <a:ext uri="{FF2B5EF4-FFF2-40B4-BE49-F238E27FC236}">
                <a16:creationId xmlns:a16="http://schemas.microsoft.com/office/drawing/2014/main" id="{7DF38DAF-88F8-ADCA-0819-496A36B1C565}"/>
              </a:ext>
            </a:extLst>
          </p:cNvPr>
          <p:cNvSpPr txBox="1"/>
          <p:nvPr/>
        </p:nvSpPr>
        <p:spPr>
          <a:xfrm>
            <a:off x="6478376" y="3621148"/>
            <a:ext cx="78819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52" name="Tekstvak 12">
            <a:extLst>
              <a:ext uri="{FF2B5EF4-FFF2-40B4-BE49-F238E27FC236}">
                <a16:creationId xmlns:a16="http://schemas.microsoft.com/office/drawing/2014/main" id="{B1507157-C3D9-71C9-21B5-EA1C879FA975}"/>
              </a:ext>
            </a:extLst>
          </p:cNvPr>
          <p:cNvSpPr txBox="1"/>
          <p:nvPr/>
        </p:nvSpPr>
        <p:spPr>
          <a:xfrm>
            <a:off x="1366420" y="5153064"/>
            <a:ext cx="104561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4F7CCA50-0D99-3AB7-851B-4CBBE93D333D}"/>
              </a:ext>
            </a:extLst>
          </p:cNvPr>
          <p:cNvSpPr txBox="1">
            <a:spLocks/>
          </p:cNvSpPr>
          <p:nvPr/>
        </p:nvSpPr>
        <p:spPr>
          <a:xfrm>
            <a:off x="1380599" y="5156464"/>
            <a:ext cx="1045618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PLANO</a:t>
            </a:r>
          </a:p>
        </p:txBody>
      </p:sp>
      <p:sp>
        <p:nvSpPr>
          <p:cNvPr id="54" name="Tekstvak 12">
            <a:extLst>
              <a:ext uri="{FF2B5EF4-FFF2-40B4-BE49-F238E27FC236}">
                <a16:creationId xmlns:a16="http://schemas.microsoft.com/office/drawing/2014/main" id="{B9381BDF-389E-EDCC-C5F2-9B4C040775A8}"/>
              </a:ext>
            </a:extLst>
          </p:cNvPr>
          <p:cNvSpPr txBox="1"/>
          <p:nvPr/>
        </p:nvSpPr>
        <p:spPr>
          <a:xfrm>
            <a:off x="1357738" y="5747424"/>
            <a:ext cx="106847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55" name="Ondertitel 2">
            <a:extLst>
              <a:ext uri="{FF2B5EF4-FFF2-40B4-BE49-F238E27FC236}">
                <a16:creationId xmlns:a16="http://schemas.microsoft.com/office/drawing/2014/main" id="{A29E6BFD-9360-E8BA-8A14-4301BFF88463}"/>
              </a:ext>
            </a:extLst>
          </p:cNvPr>
          <p:cNvSpPr txBox="1">
            <a:spLocks/>
          </p:cNvSpPr>
          <p:nvPr/>
        </p:nvSpPr>
        <p:spPr>
          <a:xfrm>
            <a:off x="1357739" y="5750824"/>
            <a:ext cx="1068478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ESCENA</a:t>
            </a:r>
          </a:p>
        </p:txBody>
      </p:sp>
      <p:sp>
        <p:nvSpPr>
          <p:cNvPr id="56" name="Tekstvak 12">
            <a:extLst>
              <a:ext uri="{FF2B5EF4-FFF2-40B4-BE49-F238E27FC236}">
                <a16:creationId xmlns:a16="http://schemas.microsoft.com/office/drawing/2014/main" id="{71E48092-1DDC-1496-E33C-297CDA492793}"/>
              </a:ext>
            </a:extLst>
          </p:cNvPr>
          <p:cNvSpPr txBox="1"/>
          <p:nvPr/>
        </p:nvSpPr>
        <p:spPr>
          <a:xfrm>
            <a:off x="1357737" y="6349404"/>
            <a:ext cx="1091339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D8434E6A-98C7-2735-67F0-7F5C9C1A5FA6}"/>
              </a:ext>
            </a:extLst>
          </p:cNvPr>
          <p:cNvSpPr txBox="1">
            <a:spLocks/>
          </p:cNvSpPr>
          <p:nvPr/>
        </p:nvSpPr>
        <p:spPr>
          <a:xfrm>
            <a:off x="1357737" y="6352804"/>
            <a:ext cx="1091339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SECUENCIA</a:t>
            </a:r>
          </a:p>
        </p:txBody>
      </p:sp>
      <p:sp>
        <p:nvSpPr>
          <p:cNvPr id="58" name="Afgeronde rechthoek 95">
            <a:extLst>
              <a:ext uri="{FF2B5EF4-FFF2-40B4-BE49-F238E27FC236}">
                <a16:creationId xmlns:a16="http://schemas.microsoft.com/office/drawing/2014/main" id="{C934631A-002E-175A-FF3D-D66FC37F8664}"/>
              </a:ext>
            </a:extLst>
          </p:cNvPr>
          <p:cNvSpPr/>
          <p:nvPr/>
        </p:nvSpPr>
        <p:spPr>
          <a:xfrm>
            <a:off x="3477037" y="4779907"/>
            <a:ext cx="2827020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Está formada por varias escenas.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59" name="Afgeronde rechthoek 95">
            <a:extLst>
              <a:ext uri="{FF2B5EF4-FFF2-40B4-BE49-F238E27FC236}">
                <a16:creationId xmlns:a16="http://schemas.microsoft.com/office/drawing/2014/main" id="{F93A53F8-DC83-FF98-D64B-B24904B36D61}"/>
              </a:ext>
            </a:extLst>
          </p:cNvPr>
          <p:cNvSpPr/>
          <p:nvPr/>
        </p:nvSpPr>
        <p:spPr>
          <a:xfrm>
            <a:off x="3455016" y="5204340"/>
            <a:ext cx="2827020" cy="55012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Remata cando se cambia de espazo e tempo.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60" name="Afgeronde rechthoek 95">
            <a:extLst>
              <a:ext uri="{FF2B5EF4-FFF2-40B4-BE49-F238E27FC236}">
                <a16:creationId xmlns:a16="http://schemas.microsoft.com/office/drawing/2014/main" id="{350A415A-8B93-2C59-408A-0F76E59B5A6C}"/>
              </a:ext>
            </a:extLst>
          </p:cNvPr>
          <p:cNvSpPr/>
          <p:nvPr/>
        </p:nvSpPr>
        <p:spPr>
          <a:xfrm>
            <a:off x="3477037" y="5890790"/>
            <a:ext cx="2827020" cy="55012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Finaliza cando se logra transmitir un obxectivo.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61" name="Afgeronde rechthoek 95">
            <a:extLst>
              <a:ext uri="{FF2B5EF4-FFF2-40B4-BE49-F238E27FC236}">
                <a16:creationId xmlns:a16="http://schemas.microsoft.com/office/drawing/2014/main" id="{5ED93F89-491E-324D-EF18-6E573A63D7C4}"/>
              </a:ext>
            </a:extLst>
          </p:cNvPr>
          <p:cNvSpPr/>
          <p:nvPr/>
        </p:nvSpPr>
        <p:spPr>
          <a:xfrm>
            <a:off x="3443726" y="6576922"/>
            <a:ext cx="2827020" cy="55012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É a unidade máis pequena nunha rodaxe.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0BAF86A7-D064-6514-9050-11A0936459C9}"/>
              </a:ext>
            </a:extLst>
          </p:cNvPr>
          <p:cNvSpPr/>
          <p:nvPr/>
        </p:nvSpPr>
        <p:spPr>
          <a:xfrm>
            <a:off x="929641" y="7961687"/>
            <a:ext cx="5730240" cy="2005478"/>
          </a:xfrm>
          <a:prstGeom prst="round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Imagen que contiene pizarra, edificio, dibujo&#10;&#10;Descripción generada automáticamente">
            <a:extLst>
              <a:ext uri="{FF2B5EF4-FFF2-40B4-BE49-F238E27FC236}">
                <a16:creationId xmlns:a16="http://schemas.microsoft.com/office/drawing/2014/main" id="{794F1A84-1182-5F1B-1D65-5BF8459C75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7" y="5256695"/>
            <a:ext cx="888084" cy="9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te a new document." ma:contentTypeScope="" ma:versionID="cf2150dc3156650d286bad8f84a4cdc4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7332885f11a6a7e927f4340eb5c0a7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9F3B29-E7A4-449E-9CDA-A83F4440DE90}">
  <ds:schemaRefs>
    <ds:schemaRef ds:uri="http://purl.org/dc/terms/"/>
    <ds:schemaRef ds:uri="4df41d69-8cf9-497b-ae8f-b424b063cd22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f0ce2327-97fb-4dfc-a980-285cacb0ad3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B97DBA-40D2-436A-999D-8ED29ECD48E1}"/>
</file>

<file path=customXml/itemProps3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1084</TotalTime>
  <Words>413</Words>
  <Application>Microsoft Office PowerPoint</Application>
  <PresentationFormat>Personalizado</PresentationFormat>
  <Paragraphs>55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316</cp:revision>
  <dcterms:created xsi:type="dcterms:W3CDTF">2022-09-06T23:28:54Z</dcterms:created>
  <dcterms:modified xsi:type="dcterms:W3CDTF">2024-06-23T15:36:56Z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