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72" r:id="rId8"/>
    <p:sldId id="27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xmlns="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FA"/>
    <a:srgbClr val="E9EBF5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1E722CAA-4894-F6B1-2F29-044216821229}" v="9" dt="2022-09-07T18:29:53.422"/>
    <p1510:client id="{32DDCE2D-3926-7686-06B8-EC84A136DDFB}" v="6" dt="2022-09-10T17:33:50.595"/>
    <p1510:client id="{49C17A29-3599-A999-0A22-2046238E78EE}" v="4" dt="2022-09-10T18:36:04.631"/>
    <p1510:client id="{4B48E02C-4329-B304-BF8A-35DBE0E8547E}" v="1" dt="2022-09-08T11:14:21.011"/>
    <p1510:client id="{505E463E-63E4-9194-8EB4-6DEF5338BA72}" v="161" dt="2022-09-13T15:42:25.762"/>
    <p1510:client id="{77CC8014-DF74-F574-3798-69941C0BEB3F}" v="31" dt="2022-09-12T17:16:16.500"/>
    <p1510:client id="{8629C139-995A-C217-89A3-68C7405D7E2D}" v="172" dt="2022-10-09T11:43:02.467"/>
    <p1510:client id="{87227300-C75A-3549-6953-D4792FCE7765}" v="1137" dt="2022-09-26T18:21:43.321"/>
    <p1510:client id="{9E61397B-8B65-E813-E6B1-CF96F44F3E7B}" v="21" dt="2022-09-27T15:33:47.078"/>
    <p1510:client id="{B54EE7D1-F37F-A99A-BC37-C409B3703249}" v="22" dt="2022-07-29T13:21:13.648"/>
    <p1510:client id="{C596A286-9F1F-029A-9F78-2517C73695A7}" v="5139" dt="2022-09-10T16:23:46.825"/>
    <p1510:client id="{CEA27627-F23A-FBA3-A745-96A15C6E4268}" v="14" dt="2022-08-29T06:58:55.507"/>
    <p1510:client id="{F4B15803-3CAE-7FB8-6833-11487283F226}" v="2" dt="2023-11-28T18:04:4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296" y="-32"/>
      </p:cViewPr>
      <p:guideLst>
        <p:guide orient="horz" pos="527"/>
        <p:guide pos="20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8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osca" userId="S::teresa.bosca@snappet.org::5f2d2708-5ab7-4bb7-9244-a66e173aa037" providerId="AD" clId="Web-{505E463E-63E4-9194-8EB4-6DEF5338BA72}"/>
    <pc:docChg chg="modSld">
      <pc:chgData name="Teresa Bosca" userId="S::teresa.bosca@snappet.org::5f2d2708-5ab7-4bb7-9244-a66e173aa037" providerId="AD" clId="Web-{505E463E-63E4-9194-8EB4-6DEF5338BA72}" dt="2022-09-13T15:42:25.762" v="95"/>
      <pc:docMkLst>
        <pc:docMk/>
      </pc:docMkLst>
      <pc:sldChg chg="modSp">
        <pc:chgData name="Teresa Bosca" userId="S::teresa.bosca@snappet.org::5f2d2708-5ab7-4bb7-9244-a66e173aa037" providerId="AD" clId="Web-{505E463E-63E4-9194-8EB4-6DEF5338BA72}" dt="2022-09-13T15:42:01.636" v="93" actId="20577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505E463E-63E4-9194-8EB4-6DEF5338BA72}" dt="2022-09-13T15:42:01.636" v="93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40:37.478" v="8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8:36.663" v="66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505E463E-63E4-9194-8EB4-6DEF5338BA72}" dt="2022-09-13T15:37:04.911" v="44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8:36.663" v="6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34:23.032" v="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505E463E-63E4-9194-8EB4-6DEF5338BA72}" dt="2022-09-13T15:34:23.032" v="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07.407" v="1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505E463E-63E4-9194-8EB4-6DEF5338BA72}" dt="2022-09-13T15:36:54.098" v="42" actId="20577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505E463E-63E4-9194-8EB4-6DEF5338BA72}" dt="2022-09-13T15:34:36.220" v="5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4:58.377" v="10" actId="20577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54.098" v="42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53.409" v="30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35.331" v="26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5:46.784" v="28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505E463E-63E4-9194-8EB4-6DEF5338BA72}" dt="2022-09-13T15:36:37.488" v="40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505E463E-63E4-9194-8EB4-6DEF5338BA72}" dt="2022-09-13T15:36:30.941" v="38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505E463E-63E4-9194-8EB4-6DEF5338BA72}" dt="2022-09-13T15:42:25.762" v="95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505E463E-63E4-9194-8EB4-6DEF5338BA72}" dt="2022-09-13T15:42:25.762" v="9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49C17A29-3599-A999-0A22-2046238E78EE}"/>
    <pc:docChg chg="modSld">
      <pc:chgData name="Teresa Bosca" userId="S::teresa.bosca@snappet.org::5f2d2708-5ab7-4bb7-9244-a66e173aa037" providerId="AD" clId="Web-{49C17A29-3599-A999-0A22-2046238E78EE}" dt="2022-09-10T18:36:04.631" v="3"/>
      <pc:docMkLst>
        <pc:docMk/>
      </pc:docMkLst>
      <pc:sldChg chg="modSp">
        <pc:chgData name="Teresa Bosca" userId="S::teresa.bosca@snappet.org::5f2d2708-5ab7-4bb7-9244-a66e173aa037" providerId="AD" clId="Web-{49C17A29-3599-A999-0A22-2046238E78EE}" dt="2022-09-10T18:36:04.631" v="3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49C17A29-3599-A999-0A22-2046238E78EE}" dt="2022-09-10T18:36:04.63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87227300-C75A-3549-6953-D4792FCE7765}"/>
    <pc:docChg chg="addSld delSld modSld">
      <pc:chgData name="Teresa Bosca" userId="S::teresa.bosca@snappet.org::5f2d2708-5ab7-4bb7-9244-a66e173aa037" providerId="AD" clId="Web-{87227300-C75A-3549-6953-D4792FCE7765}" dt="2022-09-26T18:15:00.497" v="752"/>
      <pc:docMkLst>
        <pc:docMk/>
      </pc:docMkLst>
      <pc:sldChg chg="del">
        <pc:chgData name="Teresa Bosca" userId="S::teresa.bosca@snappet.org::5f2d2708-5ab7-4bb7-9244-a66e173aa037" providerId="AD" clId="Web-{87227300-C75A-3549-6953-D4792FCE7765}" dt="2022-09-26T17:19:33.183" v="65"/>
        <pc:sldMkLst>
          <pc:docMk/>
          <pc:sldMk cId="990749142" sldId="257"/>
        </pc:sldMkLst>
      </pc:sldChg>
      <pc:sldChg chg="modSp">
        <pc:chgData name="Teresa Bosca" userId="S::teresa.bosca@snappet.org::5f2d2708-5ab7-4bb7-9244-a66e173aa037" providerId="AD" clId="Web-{87227300-C75A-3549-6953-D4792FCE7765}" dt="2022-09-26T18:15:00.497" v="752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87227300-C75A-3549-6953-D4792FCE7765}" dt="2022-09-26T17:08:30.102" v="6" actId="14100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5:00.497" v="75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87227300-C75A-3549-6953-D4792FCE7765}" dt="2022-09-26T17:07:35.163" v="4" actId="1076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87227300-C75A-3549-6953-D4792FCE7765}" dt="2022-09-26T17:07:16.772" v="2" actId="1076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87227300-C75A-3549-6953-D4792FCE7765}" dt="2022-09-26T17:07:35.163" v="4" actId="1076"/>
          <ac:spMkLst>
            <pc:docMk/>
            <pc:sldMk cId="301724074" sldId="260"/>
            <ac:spMk id="5" creationId="{9177A636-6BBA-4A24-1D3E-583429DD4AA1}"/>
          </ac:spMkLst>
        </pc:spChg>
      </pc:sldChg>
      <pc:sldChg chg="modSp del">
        <pc:chgData name="Teresa Bosca" userId="S::teresa.bosca@snappet.org::5f2d2708-5ab7-4bb7-9244-a66e173aa037" providerId="AD" clId="Web-{87227300-C75A-3549-6953-D4792FCE7765}" dt="2022-09-26T17:29:22.199" v="428"/>
        <pc:sldMkLst>
          <pc:docMk/>
          <pc:sldMk cId="1802548540" sldId="264"/>
        </pc:sldMkLst>
        <pc:graphicFrameChg chg="mod modGraphic">
          <ac:chgData name="Teresa Bosca" userId="S::teresa.bosca@snappet.org::5f2d2708-5ab7-4bb7-9244-a66e173aa037" providerId="AD" clId="Web-{87227300-C75A-3549-6953-D4792FCE7765}" dt="2022-09-26T17:20:15.434" v="27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 del">
        <pc:chgData name="Teresa Bosca" userId="S::teresa.bosca@snappet.org::5f2d2708-5ab7-4bb7-9244-a66e173aa037" providerId="AD" clId="Web-{87227300-C75A-3549-6953-D4792FCE7765}" dt="2022-09-26T17:34:18.067" v="571"/>
        <pc:sldMkLst>
          <pc:docMk/>
          <pc:sldMk cId="3196971791" sldId="270"/>
        </pc:sldMkLst>
        <pc:graphicFrameChg chg="mod modGraphic">
          <ac:chgData name="Teresa Bosca" userId="S::teresa.bosca@snappet.org::5f2d2708-5ab7-4bb7-9244-a66e173aa037" providerId="AD" clId="Web-{87227300-C75A-3549-6953-D4792FCE7765}" dt="2022-09-26T17:19:50.949" v="1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add del replId">
        <pc:chgData name="Teresa Bosca" userId="S::teresa.bosca@snappet.org::5f2d2708-5ab7-4bb7-9244-a66e173aa037" providerId="AD" clId="Web-{87227300-C75A-3549-6953-D4792FCE7765}" dt="2022-09-26T17:22:00.969" v="276"/>
        <pc:sldMkLst>
          <pc:docMk/>
          <pc:sldMk cId="4135618749" sldId="271"/>
        </pc:sldMkLst>
      </pc:sldChg>
      <pc:sldChg chg="modSp add">
        <pc:chgData name="Teresa Bosca" userId="S::teresa.bosca@snappet.org::5f2d2708-5ab7-4bb7-9244-a66e173aa037" providerId="AD" clId="Web-{87227300-C75A-3549-6953-D4792FCE7765}" dt="2022-09-26T18:14:11.683" v="750"/>
        <pc:sldMkLst>
          <pc:docMk/>
          <pc:sldMk cId="1009202040" sldId="272"/>
        </pc:sldMkLst>
        <pc:spChg chg="mod">
          <ac:chgData name="Teresa Bosca" userId="S::teresa.bosca@snappet.org::5f2d2708-5ab7-4bb7-9244-a66e173aa037" providerId="AD" clId="Web-{87227300-C75A-3549-6953-D4792FCE7765}" dt="2022-09-26T17:22:31.860" v="287" actId="20577"/>
          <ac:spMkLst>
            <pc:docMk/>
            <pc:sldMk cId="1009202040" sldId="272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87227300-C75A-3549-6953-D4792FCE7765}" dt="2022-09-26T18:14:11.683" v="750"/>
          <ac:graphicFrameMkLst>
            <pc:docMk/>
            <pc:sldMk cId="1009202040" sldId="272"/>
            <ac:graphicFrameMk id="4" creationId="{DDA80BDB-E941-C2AB-612D-B90ABDF40270}"/>
          </ac:graphicFrameMkLst>
        </pc:graphicFrameChg>
        <pc:graphicFrameChg chg="modGraphic">
          <ac:chgData name="Teresa Bosca" userId="S::teresa.bosca@snappet.org::5f2d2708-5ab7-4bb7-9244-a66e173aa037" providerId="AD" clId="Web-{87227300-C75A-3549-6953-D4792FCE7765}" dt="2022-09-26T17:22:45.423" v="289"/>
          <ac:graphicFrameMkLst>
            <pc:docMk/>
            <pc:sldMk cId="1009202040" sldId="272"/>
            <ac:graphicFrameMk id="5" creationId="{EB937D6F-86AD-60BE-4387-D4CBC8E9EE74}"/>
          </ac:graphicFrameMkLst>
        </pc:graphicFrameChg>
      </pc:sldChg>
      <pc:sldChg chg="modSp add replId">
        <pc:chgData name="Teresa Bosca" userId="S::teresa.bosca@snappet.org::5f2d2708-5ab7-4bb7-9244-a66e173aa037" providerId="AD" clId="Web-{87227300-C75A-3549-6953-D4792FCE7765}" dt="2022-09-26T17:34:08.957" v="570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7227300-C75A-3549-6953-D4792FCE7765}" dt="2022-09-26T17:34:08.957" v="570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77CC8014-DF74-F574-3798-69941C0BEB3F}"/>
    <pc:docChg chg="modSld">
      <pc:chgData name="Teresa Bosca" userId="S::teresa.bosca@snappet.org::5f2d2708-5ab7-4bb7-9244-a66e173aa037" providerId="AD" clId="Web-{77CC8014-DF74-F574-3798-69941C0BEB3F}" dt="2022-09-12T17:15:16.811" v="19"/>
      <pc:docMkLst>
        <pc:docMk/>
      </pc:docMkLst>
      <pc:sldChg chg="modSp">
        <pc:chgData name="Teresa Bosca" userId="S::teresa.bosca@snappet.org::5f2d2708-5ab7-4bb7-9244-a66e173aa037" providerId="AD" clId="Web-{77CC8014-DF74-F574-3798-69941C0BEB3F}" dt="2022-09-12T17:15:16.811" v="19"/>
        <pc:sldMkLst>
          <pc:docMk/>
          <pc:sldMk cId="1333967645" sldId="259"/>
        </pc:sldMkLst>
        <pc:graphicFrameChg chg="mod modGraphic">
          <ac:chgData name="Teresa Bosca" userId="S::teresa.bosca@snappet.org::5f2d2708-5ab7-4bb7-9244-a66e173aa037" providerId="AD" clId="Web-{77CC8014-DF74-F574-3798-69941C0BEB3F}" dt="2022-09-12T17:15:16.811" v="19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B48E02C-4329-B304-BF8A-35DBE0E8547E}"/>
    <pc:docChg chg="sldOrd">
      <pc:chgData name="Maria Del Mar Mañas Martinez" userId="S::maria.manas@snappet.org::67f3acc2-0360-426e-ba56-ef4e224d080b" providerId="AD" clId="Web-{4B48E02C-4329-B304-BF8A-35DBE0E8547E}" dt="2022-09-08T11:14:21.011" v="0"/>
      <pc:docMkLst>
        <pc:docMk/>
      </pc:docMkLst>
      <pc:sldChg chg="ord">
        <pc:chgData name="Maria Del Mar Mañas Martinez" userId="S::maria.manas@snappet.org::67f3acc2-0360-426e-ba56-ef4e224d080b" providerId="AD" clId="Web-{4B48E02C-4329-B304-BF8A-35DBE0E8547E}" dt="2022-09-08T11:14:21.011" v="0"/>
        <pc:sldMkLst>
          <pc:docMk/>
          <pc:sldMk cId="3196971791" sldId="270"/>
        </pc:sldMkLst>
      </pc:sldChg>
    </pc:docChg>
  </pc:docChgLst>
  <pc:docChgLst>
    <pc:chgData name="Teresa Bosca" userId="S::teresa.bosca@snappet.org::5f2d2708-5ab7-4bb7-9244-a66e173aa037" providerId="AD" clId="Web-{9E61397B-8B65-E813-E6B1-CF96F44F3E7B}"/>
    <pc:docChg chg="modSld">
      <pc:chgData name="Teresa Bosca" userId="S::teresa.bosca@snappet.org::5f2d2708-5ab7-4bb7-9244-a66e173aa037" providerId="AD" clId="Web-{9E61397B-8B65-E813-E6B1-CF96F44F3E7B}" dt="2022-09-27T15:33:47.078" v="9" actId="20577"/>
      <pc:docMkLst>
        <pc:docMk/>
      </pc:docMkLst>
      <pc:sldChg chg="modSp">
        <pc:chgData name="Teresa Bosca" userId="S::teresa.bosca@snappet.org::5f2d2708-5ab7-4bb7-9244-a66e173aa037" providerId="AD" clId="Web-{9E61397B-8B65-E813-E6B1-CF96F44F3E7B}" dt="2022-09-27T15:33:47.078" v="9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9E61397B-8B65-E813-E6B1-CF96F44F3E7B}" dt="2022-09-27T15:33:47.078" v="9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Teresa Bosca" userId="S::teresa.bosca@snappet.org::5f2d2708-5ab7-4bb7-9244-a66e173aa037" providerId="AD" clId="Web-{9E61397B-8B65-E813-E6B1-CF96F44F3E7B}" dt="2022-09-27T14:54:42.945" v="3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9E61397B-8B65-E813-E6B1-CF96F44F3E7B}" dt="2022-09-27T14:54:42.945" v="3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C596A286-9F1F-029A-9F78-2517C73695A7}"/>
    <pc:docChg chg="modSld">
      <pc:chgData name="Teresa Bosca" userId="S::teresa.bosca@snappet.org::5f2d2708-5ab7-4bb7-9244-a66e173aa037" providerId="AD" clId="Web-{C596A286-9F1F-029A-9F78-2517C73695A7}" dt="2022-09-10T16:23:25.183" v="4503"/>
      <pc:docMkLst>
        <pc:docMk/>
      </pc:docMkLst>
      <pc:sldChg chg="modSp">
        <pc:chgData name="Teresa Bosca" userId="S::teresa.bosca@snappet.org::5f2d2708-5ab7-4bb7-9244-a66e173aa037" providerId="AD" clId="Web-{C596A286-9F1F-029A-9F78-2517C73695A7}" dt="2022-09-10T15:38:42.885" v="2236"/>
        <pc:sldMkLst>
          <pc:docMk/>
          <pc:sldMk cId="990749142" sldId="257"/>
        </pc:sldMkLst>
        <pc:spChg chg="mod">
          <ac:chgData name="Teresa Bosca" userId="S::teresa.bosca@snappet.org::5f2d2708-5ab7-4bb7-9244-a66e173aa037" providerId="AD" clId="Web-{C596A286-9F1F-029A-9F78-2517C73695A7}" dt="2022-09-10T15:18:24.225" v="1244" actId="20577"/>
          <ac:spMkLst>
            <pc:docMk/>
            <pc:sldMk cId="990749142" sldId="257"/>
            <ac:spMk id="5" creationId="{7F895394-2AA3-9C13-86AA-287E9F9263A3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38:42.885" v="2236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4:59:20.717" v="1194"/>
        <pc:sldMkLst>
          <pc:docMk/>
          <pc:sldMk cId="1333967645" sldId="259"/>
        </pc:sldMkLst>
        <pc:spChg chg="mod">
          <ac:chgData name="Teresa Bosca" userId="S::teresa.bosca@snappet.org::5f2d2708-5ab7-4bb7-9244-a66e173aa037" providerId="AD" clId="Web-{C596A286-9F1F-029A-9F78-2517C73695A7}" dt="2022-09-10T14:41:50.729" v="536" actId="20577"/>
          <ac:spMkLst>
            <pc:docMk/>
            <pc:sldMk cId="1333967645" sldId="259"/>
            <ac:spMk id="3" creationId="{3F917AA6-B1C6-0CBB-A0FE-0890A5895134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4:59:20.717" v="119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15:40.498" v="4463" actId="20577"/>
        <pc:sldMkLst>
          <pc:docMk/>
          <pc:sldMk cId="301724074" sldId="260"/>
        </pc:sldMkLst>
        <pc:spChg chg="mod">
          <ac:chgData name="Teresa Bosca" userId="S::teresa.bosca@snappet.org::5f2d2708-5ab7-4bb7-9244-a66e173aa037" providerId="AD" clId="Web-{C596A286-9F1F-029A-9F78-2517C73695A7}" dt="2022-09-10T16:15:40.498" v="4463" actId="20577"/>
          <ac:spMkLst>
            <pc:docMk/>
            <pc:sldMk cId="301724074" sldId="260"/>
            <ac:spMk id="3" creationId="{F72825F4-0806-D946-E23E-2BDAC9FE7E75}"/>
          </ac:spMkLst>
        </pc:spChg>
        <pc:spChg chg="mod">
          <ac:chgData name="Teresa Bosca" userId="S::teresa.bosca@snappet.org::5f2d2708-5ab7-4bb7-9244-a66e173aa037" providerId="AD" clId="Web-{C596A286-9F1F-029A-9F78-2517C73695A7}" dt="2022-09-10T14:15:09.191" v="4" actId="20577"/>
          <ac:spMkLst>
            <pc:docMk/>
            <pc:sldMk cId="301724074" sldId="260"/>
            <ac:spMk id="5" creationId="{9177A636-6BBA-4A24-1D3E-583429DD4AA1}"/>
          </ac:spMkLst>
        </pc:spChg>
      </pc:sldChg>
      <pc:sldChg chg="modSp">
        <pc:chgData name="Teresa Bosca" userId="S::teresa.bosca@snappet.org::5f2d2708-5ab7-4bb7-9244-a66e173aa037" providerId="AD" clId="Web-{C596A286-9F1F-029A-9F78-2517C73695A7}" dt="2022-09-10T16:23:25.183" v="4503"/>
        <pc:sldMkLst>
          <pc:docMk/>
          <pc:sldMk cId="1802548540" sldId="264"/>
        </pc:sldMkLst>
        <pc:spChg chg="mod">
          <ac:chgData name="Teresa Bosca" userId="S::teresa.bosca@snappet.org::5f2d2708-5ab7-4bb7-9244-a66e173aa037" providerId="AD" clId="Web-{C596A286-9F1F-029A-9F78-2517C73695A7}" dt="2022-09-10T15:54:57.728" v="3143" actId="20577"/>
          <ac:spMkLst>
            <pc:docMk/>
            <pc:sldMk cId="1802548540" sldId="264"/>
            <ac:spMk id="9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3:25.183" v="450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55:16.978" v="3163"/>
          <ac:graphicFrameMkLst>
            <pc:docMk/>
            <pc:sldMk cId="1802548540" sldId="264"/>
            <ac:graphicFrameMk id="5" creationId="{EB937D6F-86AD-60BE-4387-D4CBC8E9EE74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5:17:11.520" v="1216"/>
        <pc:sldMkLst>
          <pc:docMk/>
          <pc:sldMk cId="3074679794" sldId="267"/>
        </pc:sldMkLst>
        <pc:spChg chg="mod">
          <ac:chgData name="Teresa Bosca" userId="S::teresa.bosca@snappet.org::5f2d2708-5ab7-4bb7-9244-a66e173aa037" providerId="AD" clId="Web-{C596A286-9F1F-029A-9F78-2517C73695A7}" dt="2022-09-10T14:35:33.294" v="326" actId="20577"/>
          <ac:spMkLst>
            <pc:docMk/>
            <pc:sldMk cId="3074679794" sldId="267"/>
            <ac:spMk id="4" creationId="{4667B676-7D12-ABAB-6A91-E83B30FF1B1F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5:45.139" v="331" actId="1076"/>
          <ac:spMkLst>
            <pc:docMk/>
            <pc:sldMk cId="3074679794" sldId="267"/>
            <ac:spMk id="19" creationId="{F26C2201-C94F-A22F-6538-116D9F17395C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19.114" v="409" actId="20577"/>
          <ac:spMkLst>
            <pc:docMk/>
            <pc:sldMk cId="3074679794" sldId="267"/>
            <ac:spMk id="55" creationId="{4F0B6A22-94EB-6825-1345-34712B7202A4}"/>
          </ac:spMkLst>
        </pc:spChg>
        <pc:spChg chg="mod">
          <ac:chgData name="Teresa Bosca" userId="S::teresa.bosca@snappet.org::5f2d2708-5ab7-4bb7-9244-a66e173aa037" providerId="AD" clId="Web-{C596A286-9F1F-029A-9F78-2517C73695A7}" dt="2022-09-10T15:17:07.348" v="1212" actId="20577"/>
          <ac:spMkLst>
            <pc:docMk/>
            <pc:sldMk cId="3074679794" sldId="267"/>
            <ac:spMk id="58" creationId="{A4B47265-3D80-FD44-0A13-38469DF21F39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3.838" v="501" actId="20577"/>
          <ac:spMkLst>
            <pc:docMk/>
            <pc:sldMk cId="3074679794" sldId="267"/>
            <ac:spMk id="69" creationId="{84CB3D08-F737-98AC-9EB9-82D024075EB3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8:47.292" v="502" actId="20577"/>
          <ac:spMkLst>
            <pc:docMk/>
            <pc:sldMk cId="3074679794" sldId="267"/>
            <ac:spMk id="70" creationId="{ED12CD3A-EAC7-528F-E6D6-2C4AEEDDA776}"/>
          </ac:spMkLst>
        </pc:spChg>
        <pc:spChg chg="mod">
          <ac:chgData name="Teresa Bosca" userId="S::teresa.bosca@snappet.org::5f2d2708-5ab7-4bb7-9244-a66e173aa037" providerId="AD" clId="Web-{C596A286-9F1F-029A-9F78-2517C73695A7}" dt="2022-09-10T14:37:08.051" v="405" actId="20577"/>
          <ac:spMkLst>
            <pc:docMk/>
            <pc:sldMk cId="3074679794" sldId="267"/>
            <ac:spMk id="71" creationId="{6E252E08-F9C1-7D7B-583A-936238E2C03E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5:17:11.520" v="1216"/>
          <ac:graphicFrameMkLst>
            <pc:docMk/>
            <pc:sldMk cId="3074679794" sldId="267"/>
            <ac:graphicFrameMk id="39" creationId="{2657EB9E-2406-FA68-7308-7933EB5F1BE3}"/>
          </ac:graphicFrameMkLst>
        </pc:graphicFrameChg>
      </pc:sldChg>
      <pc:sldChg chg="modSp">
        <pc:chgData name="Teresa Bosca" userId="S::teresa.bosca@snappet.org::5f2d2708-5ab7-4bb7-9244-a66e173aa037" providerId="AD" clId="Web-{C596A286-9F1F-029A-9F78-2517C73695A7}" dt="2022-09-10T16:21:23.602" v="4493"/>
        <pc:sldMkLst>
          <pc:docMk/>
          <pc:sldMk cId="3196971791" sldId="270"/>
        </pc:sldMkLst>
        <pc:spChg chg="mod">
          <ac:chgData name="Teresa Bosca" userId="S::teresa.bosca@snappet.org::5f2d2708-5ab7-4bb7-9244-a66e173aa037" providerId="AD" clId="Web-{C596A286-9F1F-029A-9F78-2517C73695A7}" dt="2022-09-10T15:39:10.167" v="2243" actId="20577"/>
          <ac:spMkLst>
            <pc:docMk/>
            <pc:sldMk cId="3196971791" sldId="270"/>
            <ac:spMk id="6" creationId="{2520139A-6A55-E672-2D73-D9ED726BFEAF}"/>
          </ac:spMkLst>
        </pc:spChg>
        <pc:graphicFrameChg chg="mod modGraphic">
          <ac:chgData name="Teresa Bosca" userId="S::teresa.bosca@snappet.org::5f2d2708-5ab7-4bb7-9244-a66e173aa037" providerId="AD" clId="Web-{C596A286-9F1F-029A-9F78-2517C73695A7}" dt="2022-09-10T16:21:23.602" v="4493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mod modGraphic">
          <ac:chgData name="Teresa Bosca" userId="S::teresa.bosca@snappet.org::5f2d2708-5ab7-4bb7-9244-a66e173aa037" providerId="AD" clId="Web-{C596A286-9F1F-029A-9F78-2517C73695A7}" dt="2022-09-10T15:39:33.980" v="2265"/>
          <ac:graphicFrameMkLst>
            <pc:docMk/>
            <pc:sldMk cId="3196971791" sldId="270"/>
            <ac:graphicFrameMk id="5" creationId="{EB937D6F-86AD-60BE-4387-D4CBC8E9EE74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1E722CAA-4894-F6B1-2F29-044216821229}"/>
    <pc:docChg chg="modSld">
      <pc:chgData name="Maria Del Mar Mañas Martinez" userId="S::maria.manas@snappet.org::67f3acc2-0360-426e-ba56-ef4e224d080b" providerId="AD" clId="Web-{1E722CAA-4894-F6B1-2F29-044216821229}" dt="2022-09-07T18:27:00.463" v="6"/>
      <pc:docMkLst>
        <pc:docMk/>
      </pc:docMkLst>
      <pc:sldChg chg="modSp">
        <pc:chgData name="Maria Del Mar Mañas Martinez" userId="S::maria.manas@snappet.org::67f3acc2-0360-426e-ba56-ef4e224d080b" providerId="AD" clId="Web-{1E722CAA-4894-F6B1-2F29-044216821229}" dt="2022-09-07T18:27:00.463" v="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1E722CAA-4894-F6B1-2F29-044216821229}" dt="2022-09-07T18:27:00.463" v="6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Teresa Bosca" userId="S::teresa.bosca@snappet.org::5f2d2708-5ab7-4bb7-9244-a66e173aa037" providerId="AD" clId="Web-{32DDCE2D-3926-7686-06B8-EC84A136DDFB}"/>
    <pc:docChg chg="modSld">
      <pc:chgData name="Teresa Bosca" userId="S::teresa.bosca@snappet.org::5f2d2708-5ab7-4bb7-9244-a66e173aa037" providerId="AD" clId="Web-{32DDCE2D-3926-7686-06B8-EC84A136DDFB}" dt="2022-09-10T17:33:47.438" v="3"/>
      <pc:docMkLst>
        <pc:docMk/>
      </pc:docMkLst>
      <pc:sldChg chg="modSp">
        <pc:chgData name="Teresa Bosca" userId="S::teresa.bosca@snappet.org::5f2d2708-5ab7-4bb7-9244-a66e173aa037" providerId="AD" clId="Web-{32DDCE2D-3926-7686-06B8-EC84A136DDFB}" dt="2022-09-10T17:33:47.438" v="3"/>
        <pc:sldMkLst>
          <pc:docMk/>
          <pc:sldMk cId="990749142" sldId="257"/>
        </pc:sldMkLst>
        <pc:graphicFrameChg chg="mod modGraphic">
          <ac:chgData name="Teresa Bosca" userId="S::teresa.bosca@snappet.org::5f2d2708-5ab7-4bb7-9244-a66e173aa037" providerId="AD" clId="Web-{32DDCE2D-3926-7686-06B8-EC84A136DDFB}" dt="2022-09-10T17:33:47.438" v="3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4B15803-3CAE-7FB8-6833-11487283F226}"/>
    <pc:docChg chg="modSld">
      <pc:chgData name="Maria Del Mar Mañas Martinez" userId="S::maria.manas@snappet.org::67f3acc2-0360-426e-ba56-ef4e224d080b" providerId="AD" clId="Web-{F4B15803-3CAE-7FB8-6833-11487283F226}" dt="2023-11-28T18:04:47.934" v="1"/>
      <pc:docMkLst>
        <pc:docMk/>
      </pc:docMkLst>
      <pc:sldChg chg="modSp">
        <pc:chgData name="Maria Del Mar Mañas Martinez" userId="S::maria.manas@snappet.org::67f3acc2-0360-426e-ba56-ef4e224d080b" providerId="AD" clId="Web-{F4B15803-3CAE-7FB8-6833-11487283F226}" dt="2023-11-28T18:04:47.934" v="1"/>
        <pc:sldMkLst>
          <pc:docMk/>
          <pc:sldMk cId="1009202040" sldId="272"/>
        </pc:sldMkLst>
        <pc:graphicFrameChg chg="modGraphic">
          <ac:chgData name="Maria Del Mar Mañas Martinez" userId="S::maria.manas@snappet.org::67f3acc2-0360-426e-ba56-ef4e224d080b" providerId="AD" clId="Web-{F4B15803-3CAE-7FB8-6833-11487283F226}" dt="2023-11-28T18:04:47.934" v="1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</pc:docChg>
  </pc:docChgLst>
  <pc:docChgLst>
    <pc:chgData name="Teresa Bosca" userId="S::teresa.bosca@snappet.org::5f2d2708-5ab7-4bb7-9244-a66e173aa037" providerId="AD" clId="Web-{8629C139-995A-C217-89A3-68C7405D7E2D}"/>
    <pc:docChg chg="modSld">
      <pc:chgData name="Teresa Bosca" userId="S::teresa.bosca@snappet.org::5f2d2708-5ab7-4bb7-9244-a66e173aa037" providerId="AD" clId="Web-{8629C139-995A-C217-89A3-68C7405D7E2D}" dt="2022-10-09T11:42:19.576" v="151"/>
      <pc:docMkLst>
        <pc:docMk/>
      </pc:docMkLst>
      <pc:sldChg chg="modSp">
        <pc:chgData name="Teresa Bosca" userId="S::teresa.bosca@snappet.org::5f2d2708-5ab7-4bb7-9244-a66e173aa037" providerId="AD" clId="Web-{8629C139-995A-C217-89A3-68C7405D7E2D}" dt="2022-10-09T11:39:18.819" v="77"/>
        <pc:sldMkLst>
          <pc:docMk/>
          <pc:sldMk cId="1009202040" sldId="272"/>
        </pc:sldMkLst>
        <pc:graphicFrameChg chg="mod modGraphic">
          <ac:chgData name="Teresa Bosca" userId="S::teresa.bosca@snappet.org::5f2d2708-5ab7-4bb7-9244-a66e173aa037" providerId="AD" clId="Web-{8629C139-995A-C217-89A3-68C7405D7E2D}" dt="2022-10-09T11:39:18.819" v="77"/>
          <ac:graphicFrameMkLst>
            <pc:docMk/>
            <pc:sldMk cId="1009202040" sldId="272"/>
            <ac:graphicFrameMk id="4" creationId="{DDA80BDB-E941-C2AB-612D-B90ABDF40270}"/>
          </ac:graphicFrameMkLst>
        </pc:graphicFrameChg>
      </pc:sldChg>
      <pc:sldChg chg="modSp">
        <pc:chgData name="Teresa Bosca" userId="S::teresa.bosca@snappet.org::5f2d2708-5ab7-4bb7-9244-a66e173aa037" providerId="AD" clId="Web-{8629C139-995A-C217-89A3-68C7405D7E2D}" dt="2022-10-09T11:42:19.576" v="151"/>
        <pc:sldMkLst>
          <pc:docMk/>
          <pc:sldMk cId="631621829" sldId="273"/>
        </pc:sldMkLst>
        <pc:graphicFrameChg chg="mod modGraphic">
          <ac:chgData name="Teresa Bosca" userId="S::teresa.bosca@snappet.org::5f2d2708-5ab7-4bb7-9244-a66e173aa037" providerId="AD" clId="Web-{8629C139-995A-C217-89A3-68C7405D7E2D}" dt="2022-10-09T11:42:19.576" v="151"/>
          <ac:graphicFrameMkLst>
            <pc:docMk/>
            <pc:sldMk cId="631621829" sldId="273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2825F4-0806-D946-E23E-2BDAC9FE7E75}"/>
              </a:ext>
            </a:extLst>
          </p:cNvPr>
          <p:cNvSpPr txBox="1"/>
          <p:nvPr/>
        </p:nvSpPr>
        <p:spPr>
          <a:xfrm>
            <a:off x="772127" y="548541"/>
            <a:ext cx="10161270" cy="57739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Característiques generals de la unitat</a:t>
            </a:r>
            <a:endParaRPr lang="ca-ES" sz="1100" strike="sngStrike" dirty="0">
              <a:effectLst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Aquesta unitat està composta per </a:t>
            </a:r>
            <a:r>
              <a:rPr lang="ca-ES" sz="1100" dirty="0" smtClean="0"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 que tenen com a propòsit desenvolupar habilitats i maneres de </a:t>
            </a:r>
            <a:r>
              <a:rPr lang="ca-ES" sz="1100">
                <a:ea typeface="Times New Roman" panose="02020603050405020304" pitchFamily="18" charset="0"/>
                <a:cs typeface="Arial"/>
              </a:rPr>
              <a:t>pensar </a:t>
            </a:r>
            <a:r>
              <a:rPr lang="ca-ES" sz="1100" smtClean="0">
                <a:ea typeface="Times New Roman" panose="02020603050405020304" pitchFamily="18" charset="0"/>
                <a:cs typeface="Arial"/>
              </a:rPr>
              <a:t>basades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en la comprensió, la representació i l'ús flexible dels nombres.</a:t>
            </a:r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Proposem al llarg de les lliçons la utilització de materials </a:t>
            </a:r>
            <a:r>
              <a:rPr lang="ca-ES" altLang="es-ES" sz="1100" dirty="0" err="1">
                <a:ea typeface="MS Mincho"/>
                <a:cs typeface="Arial"/>
              </a:rPr>
              <a:t>manipulatius</a:t>
            </a:r>
            <a:r>
              <a:rPr lang="ca-ES" altLang="es-ES" sz="1100" dirty="0">
                <a:ea typeface="MS Mincho"/>
                <a:cs typeface="Arial"/>
              </a:rPr>
              <a:t> i l'ús d'elements de la vida quotidiana que permeten resoldre situacions </a:t>
            </a:r>
            <a:r>
              <a:rPr lang="ca-ES" sz="1100" dirty="0"/>
              <a:t>que impliquen la construcció del significat i l'ús dels nombres.</a:t>
            </a:r>
            <a:endParaRPr lang="ca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ca-ES" altLang="es-ES" sz="1100" dirty="0">
                <a:ea typeface="MS Mincho"/>
                <a:cs typeface="Arial"/>
              </a:rPr>
              <a:t>En la guia didàctica de cada lliçó oferim activitats complementàries i suggeriments per abordar les possibles </a:t>
            </a:r>
            <a:r>
              <a:rPr lang="ca-ES" sz="1100" dirty="0">
                <a:ea typeface="MS Mincho"/>
                <a:cs typeface="Arial"/>
              </a:rPr>
              <a:t>dificultats que </a:t>
            </a:r>
            <a:r>
              <a:rPr lang="ca-ES" sz="1100" dirty="0" err="1">
                <a:ea typeface="MS Mincho"/>
                <a:cs typeface="Arial"/>
              </a:rPr>
              <a:t>presente</a:t>
            </a:r>
            <a:r>
              <a:rPr lang="ca-ES" sz="1100" dirty="0">
                <a:ea typeface="MS Mincho"/>
                <a:cs typeface="Arial"/>
              </a:rPr>
              <a:t> l'alumnat</a:t>
            </a:r>
            <a:r>
              <a:rPr lang="ca-ES" altLang="es-ES" sz="1100" dirty="0">
                <a:ea typeface="MS Mincho"/>
                <a:cs typeface="Arial"/>
              </a:rPr>
              <a:t>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ca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Materials curriculars i altres recursos didàctics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de l'alumne</a:t>
            </a:r>
            <a:endParaRPr lang="ca-ES" sz="1100" dirty="0">
              <a:solidFill>
                <a:srgbClr val="00B0F0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 smtClean="0">
                <a:effectLst/>
                <a:ea typeface="Times New Roman" panose="02020603050405020304" pitchFamily="18" charset="0"/>
                <a:cs typeface="Arial"/>
              </a:rPr>
              <a:t>10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lliçons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curriculars</a:t>
            </a:r>
            <a:endParaRPr lang="ca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Exercici 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1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 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2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exposició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de la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i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Exercici 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3 (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pràctica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competencial a partir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dels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criteris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d'avaluació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 LOMLOE)</a:t>
            </a:r>
            <a:endParaRPr lang="ca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Adaptatiu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/>
              </a:rPr>
              <a:t>Resums</a:t>
            </a:r>
            <a:endParaRPr lang="ca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Unitat de problemes al final del bloc.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Materials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Times New Roman" panose="02020603050405020304" pitchFamily="18" charset="0"/>
                <a:cs typeface="Arial"/>
              </a:rPr>
              <a:t>d'aula</a:t>
            </a:r>
            <a:endParaRPr lang="ca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ca-ES" sz="1100" dirty="0" smtClean="0"/>
              <a:t>1 cinta mètrica (1metre), 15 blocs de base 10 i 1 taula de valor posicional, 40 fitxes (comptadors), una bossa amb articles, diners ficticis ( bitllets de 10€ i monedes d’1€), 1 joc de targetes numèriques i un àbac.</a:t>
            </a:r>
          </a:p>
          <a:p>
            <a:endParaRPr lang="ca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Material </a:t>
            </a:r>
            <a:r>
              <a:rPr lang="ca-ES" sz="1200" b="1" dirty="0">
                <a:solidFill>
                  <a:srgbClr val="00B0F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del </a:t>
            </a:r>
            <a:r>
              <a:rPr lang="ca-ES" sz="1200" b="1" dirty="0">
                <a:solidFill>
                  <a:srgbClr val="00B0F0"/>
                </a:solidFill>
                <a:latin typeface="Arial"/>
                <a:ea typeface="Calibri" panose="020F0502020204030204" pitchFamily="34" charset="0"/>
                <a:cs typeface="Arial"/>
              </a:rPr>
              <a:t>professorat</a:t>
            </a:r>
            <a:endParaRPr lang="ca-ES" sz="1100" dirty="0">
              <a:solidFill>
                <a:srgbClr val="00B0F0"/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Programació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d'Aula i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instruments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per 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l'avaluació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Guia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didàctica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en cada 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lliçó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ca-ES" sz="1100" dirty="0"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effectLst/>
                <a:ea typeface="Times New Roman" panose="02020603050405020304" pitchFamily="18" charset="0"/>
                <a:cs typeface="Arial"/>
              </a:rPr>
              <a:t> de la </a:t>
            </a:r>
            <a:r>
              <a:rPr lang="ca-ES" sz="1100" dirty="0">
                <a:ea typeface="Times New Roman" panose="02020603050405020304" pitchFamily="18" charset="0"/>
                <a:cs typeface="Arial"/>
              </a:rPr>
              <a:t>unitat i </a:t>
            </a:r>
            <a:r>
              <a:rPr lang="ca-ES" sz="1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</a:rPr>
              <a:t>Prova</a:t>
            </a:r>
            <a:r>
              <a:rPr lang="ca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 competencial trimestral.</a:t>
            </a:r>
            <a:endParaRPr lang="ca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xmlns="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xmlns="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0103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2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Programació Unitat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xmlns="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975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ca-ES" b="1" dirty="0">
                <a:solidFill>
                  <a:srgbClr val="009ED0"/>
                </a:solidFill>
                <a:latin typeface="ABeZeh"/>
              </a:rPr>
              <a:t>Recursos per avaluar la unitat</a:t>
            </a:r>
            <a:endParaRPr lang="ca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xmlns="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35948"/>
              </p:ext>
            </p:extLst>
          </p:nvPr>
        </p:nvGraphicFramePr>
        <p:xfrm>
          <a:off x="1142106" y="1324575"/>
          <a:ext cx="9542032" cy="37952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xmlns="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xmlns="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xmlns="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xmlns="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xmlns="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1997496281"/>
                    </a:ext>
                  </a:extLst>
                </a:gridCol>
              </a:tblGrid>
              <a:tr h="27481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noProof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lliçó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Exercicis </a:t>
                      </a:r>
                      <a:r>
                        <a:rPr lang="es-ES" sz="1200" b="0" dirty="0"/>
                        <a:t>1 i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ca-ES" sz="1200" noProof="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0" noProof="0" dirty="0"/>
                        <a:t>Objectiu 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 (contingut matemàtic)</a:t>
                      </a:r>
                    </a:p>
                    <a:p>
                      <a:endParaRPr lang="ca-ES" sz="1200" b="0" noProof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ca-ES" sz="1200" b="1" noProof="0" dirty="0"/>
                        <a:t>   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900" b="1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noProof="0" dirty="0" err="1"/>
                        <a:t>Subsaber</a:t>
                      </a:r>
                      <a:r>
                        <a:rPr lang="ca-ES" sz="1200" b="1" noProof="0" dirty="0"/>
                        <a:t> de la Llei</a:t>
                      </a:r>
                      <a:endParaRPr lang="ca-E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Adaptatiu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ca-ES" sz="1200" noProof="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Exercici </a:t>
                      </a:r>
                      <a:r>
                        <a:rPr lang="ca-ES" sz="1200" noProof="0" dirty="0"/>
                        <a:t>3</a:t>
                      </a:r>
                      <a:endParaRPr lang="ca-ES" noProof="0" dirty="0"/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kern="1200" noProof="0" dirty="0">
                          <a:solidFill>
                            <a:schemeClr val="dk1"/>
                          </a:solidFill>
                        </a:rPr>
                        <a:t>     </a:t>
                      </a:r>
                    </a:p>
                    <a:p>
                      <a:endParaRPr lang="ca-ES" sz="1200" noProof="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sz="900" b="1" noProof="0" dirty="0"/>
                    </a:p>
                    <a:p>
                      <a:pPr lvl="0" algn="l">
                        <a:buNone/>
                      </a:pPr>
                      <a:r>
                        <a:rPr lang="ca-ES" sz="1200" b="0" i="0" u="none" strike="noStrike" noProof="0" dirty="0">
                          <a:latin typeface="Calibri"/>
                        </a:rPr>
                        <a:t>Objectiu d'aprenentatge </a:t>
                      </a:r>
                      <a:r>
                        <a:rPr lang="ca-ES" sz="1200" b="0" noProof="0" dirty="0" err="1"/>
                        <a:t>Snappet</a:t>
                      </a:r>
                      <a:r>
                        <a:rPr lang="ca-ES" sz="1200" b="0" noProof="0" dirty="0"/>
                        <a:t> </a:t>
                      </a:r>
                      <a:endParaRPr lang="ca-ES" noProof="0" dirty="0"/>
                    </a:p>
                    <a:p>
                      <a:r>
                        <a:rPr lang="ca-ES" sz="1200" b="0" noProof="0" dirty="0"/>
                        <a:t>(a partir de criteris d'avaluació)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ca-ES" sz="1200" noProof="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noProof="0" dirty="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b="1" noProof="0" dirty="0"/>
                        <a:t>Criteris d'avaluació de la Llei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Per unitat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ca-ES" sz="1200" noProof="0" dirty="0"/>
                        <a:t>Prova d'unitat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Per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noProof="0" dirty="0"/>
                        <a:t>Prova</a:t>
                      </a:r>
                      <a:r>
                        <a:rPr lang="es-ES" sz="1200" dirty="0"/>
                        <a:t>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ca-ES" sz="1200" b="1" noProof="0" dirty="0"/>
                        <a:t>Criteri d'avaluació de la Llei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xmlns="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73325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ca-ES" sz="1200" b="1" dirty="0" err="1"/>
              <a:t>Subsaber</a:t>
            </a:r>
            <a:r>
              <a:rPr lang="ca-ES" sz="1200" b="1" dirty="0"/>
              <a:t> de la Llei</a:t>
            </a:r>
            <a:endParaRPr lang="ca-ES" sz="1200" b="1" dirty="0">
              <a:cs typeface="Calibri"/>
            </a:endParaRP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xmlns="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0229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ca-ES" sz="1200" b="1" dirty="0"/>
              <a:t>avalua</a:t>
            </a:r>
            <a:endParaRPr lang="ca-ES" sz="1200" b="1" dirty="0">
              <a:cs typeface="Calibri"/>
            </a:endParaRP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xmlns="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26C2201-C94F-A22F-6538-116D9F17395C}"/>
              </a:ext>
            </a:extLst>
          </p:cNvPr>
          <p:cNvSpPr txBox="1"/>
          <p:nvPr/>
        </p:nvSpPr>
        <p:spPr>
          <a:xfrm>
            <a:off x="716358" y="3429272"/>
            <a:ext cx="461665" cy="1424814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r>
              <a:rPr lang="ca-ES" dirty="0" err="1"/>
              <a:t>Descarregable</a:t>
            </a:r>
            <a:endParaRPr lang="ca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20933"/>
              </p:ext>
            </p:extLst>
          </p:nvPr>
        </p:nvGraphicFramePr>
        <p:xfrm>
          <a:off x="613764" y="1084464"/>
          <a:ext cx="10721961" cy="502169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xmlns="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xmlns="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xmlns="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Blocs</a:t>
                      </a:r>
                      <a:endParaRPr lang="es-ES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generals</a:t>
                      </a:r>
                      <a:endParaRPr lang="ca-ES" noProof="0" dirty="0">
                        <a:latin typeface="ABeZeh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Sabers específics</a:t>
                      </a:r>
                      <a:endParaRPr lang="ca-ES" sz="1100" b="1" i="0" u="none" strike="noStrike" kern="1200" baseline="0" noProof="0" dirty="0">
                        <a:solidFill>
                          <a:schemeClr val="bg1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224501"/>
                  </a:ext>
                </a:extLst>
              </a:tr>
              <a:tr h="725004"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Bloc 1. </a:t>
                      </a:r>
                      <a:r>
                        <a:rPr lang="ca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Sentit numèric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El Sentit numèric i de les operacions fa referència als</a:t>
                      </a:r>
                      <a:endParaRPr lang="en-US" sz="11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sabers bàsics relacionats amb la comprensió del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significat del concepte de nombre, la seua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noProof="0" dirty="0">
                          <a:effectLst/>
                        </a:rPr>
                        <a:t>representació,  simbolització i magnitud, a més de l'ús adequat d’aquestes en les relacions, propietats i operacions bàsiques per a aquesta etapa. </a:t>
                      </a:r>
                      <a:endParaRPr lang="ca-ES" dirty="0"/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1" i="0" u="none" strike="noStrike" noProof="0" dirty="0" smtClean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. </a:t>
                      </a:r>
                      <a:r>
                        <a:rPr lang="ca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Nombres naturals</a:t>
                      </a: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ca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 1. 1. 1. Recompte dels elements d'un conjunt. Cardinalitat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ca-ES" sz="1100" b="0" i="0" u="none" strike="noStrike" kern="1200" noProof="0" dirty="0">
                        <a:effectLst/>
                        <a:latin typeface="Calibri"/>
                      </a:endParaRPr>
                    </a:p>
                  </a:txBody>
                  <a:tcPr marL="36000" marR="36000" marT="3600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200436"/>
                  </a:ext>
                </a:extLst>
              </a:tr>
              <a:tr h="725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2. Introducció a la desena. 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725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 descomposició en unitats, desenes i centenes.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725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8491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2. </a:t>
                      </a:r>
                      <a:r>
                        <a:rPr lang="ca-ES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Operacions amb naturals i les seues propietats</a:t>
                      </a:r>
                      <a:endParaRPr lang="es-ES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93186" marR="93186" marT="46593" marB="465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Bloc 1. 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2. </a:t>
                      </a:r>
                      <a:r>
                        <a:rPr lang="ca-ES" sz="1100" b="0" i="0" u="none" strike="noStrike" kern="1200" noProof="0" dirty="0">
                          <a:effectLst/>
                          <a:latin typeface="Calibri"/>
                        </a:rPr>
                        <a:t>7</a:t>
                      </a:r>
                      <a:r>
                        <a:rPr lang="ca-ES" sz="1100" b="0" i="0" u="none" strike="noStrike" kern="1200" noProof="0" dirty="0" smtClean="0">
                          <a:effectLst/>
                          <a:latin typeface="Calibri"/>
                        </a:rPr>
                        <a:t>. Càlcul</a:t>
                      </a:r>
                      <a:r>
                        <a:rPr lang="ca-ES" sz="1100" b="0" i="0" u="none" strike="noStrike" kern="1200" baseline="0" noProof="0" dirty="0" smtClean="0">
                          <a:effectLst/>
                          <a:latin typeface="Calibri"/>
                        </a:rPr>
                        <a:t> mental. Estimació i aproximació.</a:t>
                      </a:r>
                      <a:endParaRPr lang="es-ES" dirty="0"/>
                    </a:p>
                  </a:txBody>
                  <a:tcPr marL="36000" marR="36000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xmlns="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90395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b="1" dirty="0">
                <a:solidFill>
                  <a:srgbClr val="00B0F0"/>
                </a:solidFill>
                <a:latin typeface="ABeZeh"/>
              </a:rPr>
              <a:t>Relació entre Continguts i Sabers de la Llei LOMLOE que es treballen en la unitat</a:t>
            </a:r>
            <a:endParaRPr lang="ca-ES" b="1" dirty="0">
              <a:solidFill>
                <a:srgbClr val="00B0F0"/>
              </a:solidFill>
              <a:latin typeface="ABeZeh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442616"/>
              </p:ext>
            </p:extLst>
          </p:nvPr>
        </p:nvGraphicFramePr>
        <p:xfrm>
          <a:off x="604761" y="846667"/>
          <a:ext cx="11101335" cy="5209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fins a 100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578. Comptar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d’1 en 1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fins 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a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 </a:t>
                      </a:r>
                      <a:r>
                        <a:rPr lang="ca-ES" sz="900" b="0" i="0" u="none" strike="noStrike" noProof="0" dirty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Col·locar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 fins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100 en la recta numèrica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793. Col·locar nombres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fins a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100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en la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recta numèrica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 1. 1. 6. Estratègies de representació. Recta numèrica.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Comparació i ordenació.</a:t>
                      </a:r>
                      <a:endParaRPr lang="es-ES" sz="900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Arredonir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nombres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100 amb la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recta numèrica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.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Aproximar a la desena nombres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fins a 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2. </a:t>
                      </a:r>
                      <a:r>
                        <a:rPr lang="ca-ES" sz="9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Operacions amb naturals i les seues propietats</a:t>
                      </a:r>
                      <a:endParaRPr lang="es-ES" sz="900" b="0" i="0" u="none" strike="noStrike" dirty="0">
                        <a:effectLst/>
                        <a:latin typeface="Arial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 1. 2. 7. Càlcul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+mn-lt"/>
                        </a:rPr>
                        <a:t> mental. Estimació i aproximació.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 </a:t>
                      </a:r>
                      <a:endParaRPr lang="ca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  <a:tr h="7015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amb nombres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ordinals fins a 20</a:t>
                      </a:r>
                      <a:endParaRPr lang="ca-ES" sz="900" u="none" strike="noStrike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182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Comptar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amb nombres ordinals</a:t>
                      </a:r>
                    </a:p>
                    <a:p>
                      <a:pPr marL="0" lvl="0" algn="ctr">
                        <a:buNone/>
                      </a:pP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fins a 20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</a:t>
                      </a:r>
                      <a:r>
                        <a:rPr lang="ca-ES" sz="900" b="0" i="0" u="none" strike="noStrike" noProof="0" dirty="0" smtClean="0">
                          <a:effectLst/>
                        </a:rPr>
                        <a:t>1. 1. 1. </a:t>
                      </a: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Recompte dels elements d'un conjunt. Cardinalitat. </a:t>
                      </a:r>
                      <a:endParaRPr lang="es-ES" sz="900" b="0" i="0" u="none" strike="noStrike" noProof="0" dirty="0">
                        <a:effectLst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327777"/>
                  </a:ext>
                </a:extLst>
              </a:tr>
              <a:tr h="7136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Desenes i unitats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fins a 100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554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Entendre el concepte de desena i unitats.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 smtClean="0">
                          <a:effectLst/>
                          <a:latin typeface="+mn-lt"/>
                        </a:rPr>
                        <a:t>Bloc 1. 1. 2. Introducció a la desena.</a:t>
                      </a:r>
                      <a:endParaRPr lang="es-ES" sz="900" dirty="0"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9679608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1.6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Comptar amb desenes</a:t>
                      </a:r>
                      <a:endParaRPr lang="ca-ES" sz="900" b="1" u="sng" strike="no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</a:t>
                      </a:r>
                      <a:endParaRPr lang="es-ES" dirty="0"/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effectLst/>
                        </a:rPr>
                        <a:t>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795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.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Entendre el concepte</a:t>
                      </a:r>
                      <a:r>
                        <a:rPr lang="ca-ES" sz="9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de centena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ca-ES" sz="900" b="0" i="0" u="none" strike="noStrike" noProof="0" dirty="0">
                        <a:effectLst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488681"/>
                  </a:ext>
                </a:extLst>
              </a:tr>
              <a:tr h="713618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i="0" u="none" strike="noStrike" kern="1200" noProof="0" dirty="0">
                          <a:solidFill>
                            <a:srgbClr val="009ED0"/>
                          </a:solidFill>
                        </a:rPr>
                        <a:t>1.7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Compondre i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descompondre nombres fins a 100</a:t>
                      </a:r>
                      <a:endParaRPr lang="ca-ES" sz="900" u="none" strike="noStrike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 </a:t>
                      </a:r>
                      <a:r>
                        <a:rPr lang="es-ES" sz="900" b="0" i="0" u="none" strike="noStrike" noProof="0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23.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Compondre i descompondre nombres</a:t>
                      </a:r>
                      <a:r>
                        <a:rPr lang="ca-ES" sz="9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fins a </a:t>
                      </a:r>
                      <a:r>
                        <a:rPr lang="ca-ES" sz="900" b="0" i="0" u="none" strike="noStrike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Bloc 1. 1. Nombres naturals</a:t>
                      </a:r>
                      <a:endParaRPr lang="ca-ES" dirty="0"/>
                    </a:p>
                  </a:txBody>
                  <a:tcPr marL="6347" marR="6347" marT="63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ca-ES" sz="900" b="0" i="0" u="none" strike="noStrike" noProof="0" dirty="0">
                        <a:effectLst/>
                        <a:latin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7" marR="6347" marT="634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3310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317889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13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100920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338953"/>
              </p:ext>
            </p:extLst>
          </p:nvPr>
        </p:nvGraphicFramePr>
        <p:xfrm>
          <a:off x="604761" y="846667"/>
          <a:ext cx="11101335" cy="2367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49">
                  <a:extLst>
                    <a:ext uri="{9D8B030D-6E8A-4147-A177-3AD203B41FA5}">
                      <a16:colId xmlns:a16="http://schemas.microsoft.com/office/drawing/2014/main" xmlns="" val="643910139"/>
                    </a:ext>
                  </a:extLst>
                </a:gridCol>
                <a:gridCol w="1136950">
                  <a:extLst>
                    <a:ext uri="{9D8B030D-6E8A-4147-A177-3AD203B41FA5}">
                      <a16:colId xmlns:a16="http://schemas.microsoft.com/office/drawing/2014/main" xmlns="" val="210319462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265605224"/>
                    </a:ext>
                  </a:extLst>
                </a:gridCol>
                <a:gridCol w="791514">
                  <a:extLst>
                    <a:ext uri="{9D8B030D-6E8A-4147-A177-3AD203B41FA5}">
                      <a16:colId xmlns:a16="http://schemas.microsoft.com/office/drawing/2014/main" xmlns="" val="3554211028"/>
                    </a:ext>
                  </a:extLst>
                </a:gridCol>
                <a:gridCol w="2148742">
                  <a:extLst>
                    <a:ext uri="{9D8B030D-6E8A-4147-A177-3AD203B41FA5}">
                      <a16:colId xmlns:a16="http://schemas.microsoft.com/office/drawing/2014/main" xmlns="" val="213387017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xmlns="" val="2405058283"/>
                    </a:ext>
                  </a:extLst>
                </a:gridCol>
                <a:gridCol w="4224053">
                  <a:extLst>
                    <a:ext uri="{9D8B030D-6E8A-4147-A177-3AD203B41FA5}">
                      <a16:colId xmlns:a16="http://schemas.microsoft.com/office/drawing/2014/main" xmlns="" val="3439689536"/>
                    </a:ext>
                  </a:extLst>
                </a:gridCol>
              </a:tblGrid>
              <a:tr h="3718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Lloc de la lliçó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Proves </a:t>
                      </a:r>
                      <a:r>
                        <a:rPr lang="ca-ES" sz="900" b="1" kern="1200" noProof="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Objectiu</a:t>
                      </a:r>
                      <a:r>
                        <a:rPr lang="ca-ES" sz="900" b="1" kern="1200" baseline="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 d’</a:t>
                      </a:r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aprenentatge de Snappet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Bloc i 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ca-ES" sz="900" b="1" kern="1200" noProof="0" dirty="0" smtClean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específic</a:t>
                      </a:r>
                      <a:endParaRPr lang="ca-ES" sz="900" b="1" kern="1200" noProof="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2416478"/>
                  </a:ext>
                </a:extLst>
              </a:tr>
              <a:tr h="6289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amb símbols dos nombres fins a 100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900" u="none" strike="noStrike" noProof="0" dirty="0">
                          <a:effectLst/>
                        </a:rPr>
                        <a:t>Exercicis 1 i 2 i adaptatiu</a:t>
                      </a:r>
                      <a:endParaRPr lang="ca-E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69. Comparar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nombres u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tilitzant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els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símbols</a:t>
                      </a:r>
                      <a:r>
                        <a:rPr lang="ca-ES" sz="900" b="0" i="0" u="none" strike="noStrike" kern="1200" baseline="0" noProof="0" dirty="0" smtClean="0">
                          <a:effectLst/>
                          <a:latin typeface="Calibri"/>
                        </a:rPr>
                        <a:t> &gt; i &lt;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3136"/>
                  </a:ext>
                </a:extLst>
              </a:tr>
              <a:tr h="689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1.9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sèries de nombres fins</a:t>
                      </a:r>
                      <a:r>
                        <a:rPr lang="ca-ES" sz="900" u="none" strike="noStrike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100</a:t>
                      </a: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24. </a:t>
                      </a:r>
                      <a:r>
                        <a:rPr lang="es-ES_tradnl" sz="900" b="0" i="0" u="none" strike="noStrike" kern="1200" noProof="0" dirty="0" smtClean="0">
                          <a:effectLst/>
                          <a:latin typeface="Calibri"/>
                        </a:rPr>
                        <a:t>Ordenar</a:t>
                      </a:r>
                      <a:r>
                        <a:rPr lang="es-ES_tradnl" sz="900" b="0" i="0" u="none" strike="noStrike" kern="1200" baseline="0" noProof="0" dirty="0" smtClean="0">
                          <a:effectLst/>
                          <a:latin typeface="Calibri"/>
                        </a:rPr>
                        <a:t> nombres</a:t>
                      </a:r>
                      <a:r>
                        <a:rPr lang="ca-ES" sz="900" b="0" i="0" u="none" strike="noStrike" kern="1200" noProof="0" dirty="0">
                          <a:effectLst/>
                          <a:latin typeface="Calibri"/>
                        </a:rPr>
                        <a:t> fins a 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100.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6. Estratègies de representació. Recta numèrica.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Comparació i ordenació. 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09285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smtClean="0">
                          <a:solidFill>
                            <a:srgbClr val="009ED0"/>
                          </a:solidFill>
                          <a:effectLst/>
                          <a:latin typeface="ABeZeh"/>
                          <a:ea typeface="+mn-ea"/>
                          <a:cs typeface="+mn-cs"/>
                        </a:rPr>
                        <a:t>1.10</a:t>
                      </a:r>
                      <a:endParaRPr lang="es-ES" sz="900" b="1" kern="1200" dirty="0">
                        <a:solidFill>
                          <a:srgbClr val="009ED0"/>
                        </a:solidFill>
                        <a:effectLst/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Nombres del 100</a:t>
                      </a:r>
                    </a:p>
                    <a:p>
                      <a:pPr marL="0" lvl="0" algn="ctr" rtl="0">
                        <a:buNone/>
                      </a:pPr>
                      <a:r>
                        <a:rPr lang="ca-ES" sz="900" u="none" strike="noStrike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199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Exercicis </a:t>
                      </a:r>
                      <a:r>
                        <a:rPr lang="es-ES" sz="900" u="none" strike="noStrike" dirty="0">
                          <a:effectLst/>
                        </a:rPr>
                        <a:t>1 i 2 i </a:t>
                      </a:r>
                      <a:r>
                        <a:rPr lang="ca-ES" sz="900" b="0" i="0" u="none" strike="noStrike" noProof="0" dirty="0">
                          <a:effectLst/>
                          <a:latin typeface="Calibri"/>
                        </a:rPr>
                        <a:t>adaptatiu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796</a:t>
                      </a: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. Compondre i descompondre</a:t>
                      </a:r>
                    </a:p>
                    <a:p>
                      <a:pPr lvl="0" algn="ctr">
                        <a:buNone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Calibri"/>
                        </a:rPr>
                        <a:t>nombres fins a 199.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ca-ES" sz="900" b="0" i="0" u="none" strike="noStrike" noProof="0" dirty="0">
                          <a:effectLst/>
                        </a:rPr>
                        <a:t>Bloc 1. 1. Nombres naturals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Bloc 1. 1. 4. Comprensió del sistema de numeració decimal, composició 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900" b="0" i="0" u="none" strike="noStrike" kern="1200" noProof="0" dirty="0" smtClean="0">
                          <a:effectLst/>
                          <a:latin typeface="+mn-lt"/>
                        </a:rPr>
                        <a:t>descomposició en unitats, desenes i centenes.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137912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623016"/>
              </p:ext>
            </p:extLst>
          </p:nvPr>
        </p:nvGraphicFramePr>
        <p:xfrm>
          <a:off x="2416786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xmlns="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xmlns="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xmlns="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xmlns="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xmlns="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xmlns="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xmlns="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xmlns="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xmlns="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SET</a:t>
                      </a:r>
                      <a:endParaRPr lang="es-ES_tradnl" sz="1000" noProof="0" dirty="0">
                        <a:latin typeface="ABeZeh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DES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GEN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MAIG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xmlns="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2" y="636893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xmlns="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ca-ES" sz="1800" b="1" dirty="0" smtClean="0">
                <a:solidFill>
                  <a:srgbClr val="009ED0"/>
                </a:solidFill>
                <a:latin typeface="ABeZeh"/>
                <a:ea typeface="ABeZeh" pitchFamily="2" charset="0"/>
              </a:rPr>
              <a:t>2n Programació 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ca-ES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Unitat 1 </a:t>
            </a:r>
            <a:r>
              <a:rPr lang="ca-ES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Duració: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10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- </a:t>
            </a:r>
            <a:r>
              <a:rPr lang="ca-ES" sz="1000" b="1" dirty="0" smtClean="0">
                <a:solidFill>
                  <a:srgbClr val="009ED0"/>
                </a:solidFill>
                <a:latin typeface="ABeZeh"/>
              </a:rPr>
              <a:t>13 </a:t>
            </a:r>
            <a:r>
              <a:rPr lang="ca-ES" sz="1000" b="1" dirty="0">
                <a:solidFill>
                  <a:srgbClr val="009ED0"/>
                </a:solidFill>
                <a:latin typeface="ABeZeh"/>
              </a:rPr>
              <a:t>sessions </a:t>
            </a:r>
          </a:p>
        </p:txBody>
      </p:sp>
    </p:spTree>
    <p:extLst>
      <p:ext uri="{BB962C8B-B14F-4D97-AF65-F5344CB8AC3E}">
        <p14:creationId xmlns:p14="http://schemas.microsoft.com/office/powerpoint/2010/main" val="33784282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9E6FA-0074-48D8-B34F-1A1AF13CDCC6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D476BE1-6BFC-4272-9E4B-30501B120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496</Words>
  <Application>Microsoft Macintosh PowerPoint</Application>
  <PresentationFormat>Personalizado</PresentationFormat>
  <Paragraphs>216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Teresa Boscá</cp:lastModifiedBy>
  <cp:revision>236</cp:revision>
  <dcterms:created xsi:type="dcterms:W3CDTF">2022-06-17T12:01:50Z</dcterms:created>
  <dcterms:modified xsi:type="dcterms:W3CDTF">2024-01-01T18:17:49Z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