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60" r:id="rId5"/>
    <p:sldId id="267" r:id="rId6"/>
    <p:sldId id="259" r:id="rId7"/>
    <p:sldId id="272" r:id="rId8"/>
    <p:sldId id="273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527" userDrawn="1">
          <p15:clr>
            <a:srgbClr val="A4A3A4"/>
          </p15:clr>
        </p15:guide>
        <p15:guide id="2" pos="200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=""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5FA"/>
    <a:srgbClr val="E9EBF5"/>
    <a:srgbClr val="E3F3F9"/>
    <a:srgbClr val="FFF7E1"/>
    <a:srgbClr val="FFFCF3"/>
    <a:srgbClr val="FFFFFF"/>
    <a:srgbClr val="F2A998"/>
    <a:srgbClr val="FFCCFF"/>
    <a:srgbClr val="F7CBC1"/>
    <a:srgbClr val="FCE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784A46-3DA6-468E-BAE5-362FFBC2E2E1}" v="55" dt="2022-08-01T09:03:28.770"/>
    <p1510:client id="{1E722CAA-4894-F6B1-2F29-044216821229}" v="9" dt="2022-09-07T18:29:53.422"/>
    <p1510:client id="{32DDCE2D-3926-7686-06B8-EC84A136DDFB}" v="6" dt="2022-09-10T17:33:50.595"/>
    <p1510:client id="{49C17A29-3599-A999-0A22-2046238E78EE}" v="4" dt="2022-09-10T18:36:04.631"/>
    <p1510:client id="{4B48E02C-4329-B304-BF8A-35DBE0E8547E}" v="1" dt="2022-09-08T11:14:21.011"/>
    <p1510:client id="{505E463E-63E4-9194-8EB4-6DEF5338BA72}" v="161" dt="2022-09-13T15:42:25.762"/>
    <p1510:client id="{77CC8014-DF74-F574-3798-69941C0BEB3F}" v="31" dt="2022-09-12T17:16:16.500"/>
    <p1510:client id="{8629C139-995A-C217-89A3-68C7405D7E2D}" v="172" dt="2022-10-09T11:43:02.467"/>
    <p1510:client id="{87227300-C75A-3549-6953-D4792FCE7765}" v="1137" dt="2022-09-26T18:21:43.321"/>
    <p1510:client id="{9E61397B-8B65-E813-E6B1-CF96F44F3E7B}" v="21" dt="2022-09-27T15:33:47.078"/>
    <p1510:client id="{B54EE7D1-F37F-A99A-BC37-C409B3703249}" v="22" dt="2022-07-29T13:21:13.648"/>
    <p1510:client id="{C596A286-9F1F-029A-9F78-2517C73695A7}" v="5139" dt="2022-09-10T16:23:46.825"/>
    <p1510:client id="{CEA27627-F23A-FBA3-A745-96A15C6E4268}" v="14" dt="2022-08-29T06:58:55.507"/>
    <p1510:client id="{F4B15803-3CAE-7FB8-6833-11487283F226}" v="2" dt="2023-11-28T18:04:47.9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480" y="8"/>
      </p:cViewPr>
      <p:guideLst>
        <p:guide orient="horz" pos="527"/>
        <p:guide pos="200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commentAuthors" Target="commentAuthor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microsoft.com/office/2016/11/relationships/changesInfo" Target="changesInfos/changesInfo1.xml"/><Relationship Id="rId18" Type="http://schemas.microsoft.com/office/2015/10/relationships/revisionInfo" Target="revisionInfo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osca" userId="S::teresa.bosca@snappet.org::5f2d2708-5ab7-4bb7-9244-a66e173aa037" providerId="AD" clId="Web-{505E463E-63E4-9194-8EB4-6DEF5338BA72}"/>
    <pc:docChg chg="modSld">
      <pc:chgData name="Teresa Bosca" userId="S::teresa.bosca@snappet.org::5f2d2708-5ab7-4bb7-9244-a66e173aa037" providerId="AD" clId="Web-{505E463E-63E4-9194-8EB4-6DEF5338BA72}" dt="2022-09-13T15:42:25.762" v="95"/>
      <pc:docMkLst>
        <pc:docMk/>
      </pc:docMkLst>
      <pc:sldChg chg="modSp">
        <pc:chgData name="Teresa Bosca" userId="S::teresa.bosca@snappet.org::5f2d2708-5ab7-4bb7-9244-a66e173aa037" providerId="AD" clId="Web-{505E463E-63E4-9194-8EB4-6DEF5338BA72}" dt="2022-09-13T15:42:01.636" v="93" actId="20577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505E463E-63E4-9194-8EB4-6DEF5338BA72}" dt="2022-09-13T15:42:01.636" v="93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505E463E-63E4-9194-8EB4-6DEF5338BA72}" dt="2022-09-13T15:40:37.478" v="88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505E463E-63E4-9194-8EB4-6DEF5338BA72}" dt="2022-09-13T15:38:36.663" v="66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505E463E-63E4-9194-8EB4-6DEF5338BA72}" dt="2022-09-13T15:37:04.911" v="44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505E463E-63E4-9194-8EB4-6DEF5338BA72}" dt="2022-09-13T15:38:36.663" v="6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505E463E-63E4-9194-8EB4-6DEF5338BA72}" dt="2022-09-13T15:34:23.032" v="3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505E463E-63E4-9194-8EB4-6DEF5338BA72}" dt="2022-09-13T15:34:23.032" v="3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4:07.407" v="1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505E463E-63E4-9194-8EB4-6DEF5338BA72}" dt="2022-09-13T15:36:54.098" v="42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505E463E-63E4-9194-8EB4-6DEF5338BA72}" dt="2022-09-13T15:34:36.220" v="5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4:58.377" v="10" actId="20577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6:54.098" v="42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5:53.409" v="30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5:35.331" v="26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5:46.784" v="28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6:37.488" v="40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505E463E-63E4-9194-8EB4-6DEF5338BA72}" dt="2022-09-13T15:36:30.941" v="38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505E463E-63E4-9194-8EB4-6DEF5338BA72}" dt="2022-09-13T15:42:25.762" v="95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505E463E-63E4-9194-8EB4-6DEF5338BA72}" dt="2022-09-13T15:42:25.762" v="95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49C17A29-3599-A999-0A22-2046238E78EE}"/>
    <pc:docChg chg="modSld">
      <pc:chgData name="Teresa Bosca" userId="S::teresa.bosca@snappet.org::5f2d2708-5ab7-4bb7-9244-a66e173aa037" providerId="AD" clId="Web-{49C17A29-3599-A999-0A22-2046238E78EE}" dt="2022-09-10T18:36:04.631" v="3"/>
      <pc:docMkLst>
        <pc:docMk/>
      </pc:docMkLst>
      <pc:sldChg chg="modSp">
        <pc:chgData name="Teresa Bosca" userId="S::teresa.bosca@snappet.org::5f2d2708-5ab7-4bb7-9244-a66e173aa037" providerId="AD" clId="Web-{49C17A29-3599-A999-0A22-2046238E78EE}" dt="2022-09-10T18:36:04.631" v="3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49C17A29-3599-A999-0A22-2046238E78EE}" dt="2022-09-10T18:36:04.631" v="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87227300-C75A-3549-6953-D4792FCE7765}"/>
    <pc:docChg chg="addSld delSld modSld">
      <pc:chgData name="Teresa Bosca" userId="S::teresa.bosca@snappet.org::5f2d2708-5ab7-4bb7-9244-a66e173aa037" providerId="AD" clId="Web-{87227300-C75A-3549-6953-D4792FCE7765}" dt="2022-09-26T18:15:00.497" v="752"/>
      <pc:docMkLst>
        <pc:docMk/>
      </pc:docMkLst>
      <pc:sldChg chg="del">
        <pc:chgData name="Teresa Bosca" userId="S::teresa.bosca@snappet.org::5f2d2708-5ab7-4bb7-9244-a66e173aa037" providerId="AD" clId="Web-{87227300-C75A-3549-6953-D4792FCE7765}" dt="2022-09-26T17:19:33.183" v="65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87227300-C75A-3549-6953-D4792FCE7765}" dt="2022-09-26T18:15:00.497" v="752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87227300-C75A-3549-6953-D4792FCE7765}" dt="2022-09-26T17:08:30.102" v="6" actId="14100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87227300-C75A-3549-6953-D4792FCE7765}" dt="2022-09-26T18:15:00.497" v="752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87227300-C75A-3549-6953-D4792FCE7765}" dt="2022-09-26T17:07:35.163" v="4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87227300-C75A-3549-6953-D4792FCE7765}" dt="2022-09-26T17:07:16.772" v="2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87227300-C75A-3549-6953-D4792FCE7765}" dt="2022-09-26T17:07:35.163" v="4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 del">
        <pc:chgData name="Teresa Bosca" userId="S::teresa.bosca@snappet.org::5f2d2708-5ab7-4bb7-9244-a66e173aa037" providerId="AD" clId="Web-{87227300-C75A-3549-6953-D4792FCE7765}" dt="2022-09-26T17:29:22.199" v="428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87227300-C75A-3549-6953-D4792FCE7765}" dt="2022-09-26T17:20:15.434" v="27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 del">
        <pc:chgData name="Teresa Bosca" userId="S::teresa.bosca@snappet.org::5f2d2708-5ab7-4bb7-9244-a66e173aa037" providerId="AD" clId="Web-{87227300-C75A-3549-6953-D4792FCE7765}" dt="2022-09-26T17:34:18.067" v="571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87227300-C75A-3549-6953-D4792FCE7765}" dt="2022-09-26T17:19:50.949" v="132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  <pc:sldChg chg="add del replId">
        <pc:chgData name="Teresa Bosca" userId="S::teresa.bosca@snappet.org::5f2d2708-5ab7-4bb7-9244-a66e173aa037" providerId="AD" clId="Web-{87227300-C75A-3549-6953-D4792FCE7765}" dt="2022-09-26T17:22:00.969" v="276"/>
        <pc:sldMkLst>
          <pc:docMk/>
          <pc:sldMk cId="4135618749" sldId="271"/>
        </pc:sldMkLst>
      </pc:sldChg>
      <pc:sldChg chg="modSp add">
        <pc:chgData name="Teresa Bosca" userId="S::teresa.bosca@snappet.org::5f2d2708-5ab7-4bb7-9244-a66e173aa037" providerId="AD" clId="Web-{87227300-C75A-3549-6953-D4792FCE7765}" dt="2022-09-26T18:14:11.683" v="750"/>
        <pc:sldMkLst>
          <pc:docMk/>
          <pc:sldMk cId="1009202040" sldId="272"/>
        </pc:sldMkLst>
        <pc:spChg chg="mod">
          <ac:chgData name="Teresa Bosca" userId="S::teresa.bosca@snappet.org::5f2d2708-5ab7-4bb7-9244-a66e173aa037" providerId="AD" clId="Web-{87227300-C75A-3549-6953-D4792FCE7765}" dt="2022-09-26T17:22:31.860" v="287" actId="20577"/>
          <ac:spMkLst>
            <pc:docMk/>
            <pc:sldMk cId="1009202040" sldId="272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7227300-C75A-3549-6953-D4792FCE7765}" dt="2022-09-26T18:14:11.683" v="750"/>
          <ac:graphicFrameMkLst>
            <pc:docMk/>
            <pc:sldMk cId="1009202040" sldId="272"/>
            <ac:graphicFrameMk id="4" creationId="{DDA80BDB-E941-C2AB-612D-B90ABDF40270}"/>
          </ac:graphicFrameMkLst>
        </pc:graphicFrameChg>
        <pc:graphicFrameChg chg="modGraphic">
          <ac:chgData name="Teresa Bosca" userId="S::teresa.bosca@snappet.org::5f2d2708-5ab7-4bb7-9244-a66e173aa037" providerId="AD" clId="Web-{87227300-C75A-3549-6953-D4792FCE7765}" dt="2022-09-26T17:22:45.423" v="289"/>
          <ac:graphicFrameMkLst>
            <pc:docMk/>
            <pc:sldMk cId="1009202040" sldId="272"/>
            <ac:graphicFrameMk id="5" creationId="{EB937D6F-86AD-60BE-4387-D4CBC8E9EE74}"/>
          </ac:graphicFrameMkLst>
        </pc:graphicFrameChg>
      </pc:sldChg>
      <pc:sldChg chg="modSp add replId">
        <pc:chgData name="Teresa Bosca" userId="S::teresa.bosca@snappet.org::5f2d2708-5ab7-4bb7-9244-a66e173aa037" providerId="AD" clId="Web-{87227300-C75A-3549-6953-D4792FCE7765}" dt="2022-09-26T17:34:08.957" v="570"/>
        <pc:sldMkLst>
          <pc:docMk/>
          <pc:sldMk cId="631621829" sldId="273"/>
        </pc:sldMkLst>
        <pc:graphicFrameChg chg="mod modGraphic">
          <ac:chgData name="Teresa Bosca" userId="S::teresa.bosca@snappet.org::5f2d2708-5ab7-4bb7-9244-a66e173aa037" providerId="AD" clId="Web-{87227300-C75A-3549-6953-D4792FCE7765}" dt="2022-09-26T17:34:08.957" v="570"/>
          <ac:graphicFrameMkLst>
            <pc:docMk/>
            <pc:sldMk cId="631621829" sldId="273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00784A46-3DA6-468E-BAE5-362FFBC2E2E1}"/>
    <pc:docChg chg="modSld">
      <pc:chgData name="Viviana Saavedra" userId="S::viviana.saavedra@snappet.org::aa95fd6c-3033-4ac3-a8a2-8731ac2a924c" providerId="AD" clId="Web-{00784A46-3DA6-468E-BAE5-362FFBC2E2E1}" dt="2022-08-01T09:03:28.114" v="50"/>
      <pc:docMkLst>
        <pc:docMk/>
      </pc:docMkLst>
      <pc:sldChg chg="modSp">
        <pc:chgData name="Viviana Saavedra" userId="S::viviana.saavedra@snappet.org::aa95fd6c-3033-4ac3-a8a2-8731ac2a924c" providerId="AD" clId="Web-{00784A46-3DA6-468E-BAE5-362FFBC2E2E1}" dt="2022-08-01T09:03:28.114" v="50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00784A46-3DA6-468E-BAE5-362FFBC2E2E1}" dt="2022-08-01T09:03:28.114" v="5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77CC8014-DF74-F574-3798-69941C0BEB3F}"/>
    <pc:docChg chg="modSld">
      <pc:chgData name="Teresa Bosca" userId="S::teresa.bosca@snappet.org::5f2d2708-5ab7-4bb7-9244-a66e173aa037" providerId="AD" clId="Web-{77CC8014-DF74-F574-3798-69941C0BEB3F}" dt="2022-09-12T17:15:16.811" v="19"/>
      <pc:docMkLst>
        <pc:docMk/>
      </pc:docMkLst>
      <pc:sldChg chg="modSp">
        <pc:chgData name="Teresa Bosca" userId="S::teresa.bosca@snappet.org::5f2d2708-5ab7-4bb7-9244-a66e173aa037" providerId="AD" clId="Web-{77CC8014-DF74-F574-3798-69941C0BEB3F}" dt="2022-09-12T17:15:16.811" v="19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77CC8014-DF74-F574-3798-69941C0BEB3F}" dt="2022-09-12T17:15:16.811" v="19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4B48E02C-4329-B304-BF8A-35DBE0E8547E}"/>
    <pc:docChg chg="sldOrd">
      <pc:chgData name="Maria Del Mar Mañas Martinez" userId="S::maria.manas@snappet.org::67f3acc2-0360-426e-ba56-ef4e224d080b" providerId="AD" clId="Web-{4B48E02C-4329-B304-BF8A-35DBE0E8547E}" dt="2022-09-08T11:14:21.011" v="0"/>
      <pc:docMkLst>
        <pc:docMk/>
      </pc:docMkLst>
      <pc:sldChg chg="ord">
        <pc:chgData name="Maria Del Mar Mañas Martinez" userId="S::maria.manas@snappet.org::67f3acc2-0360-426e-ba56-ef4e224d080b" providerId="AD" clId="Web-{4B48E02C-4329-B304-BF8A-35DBE0E8547E}" dt="2022-09-08T11:14:21.011" v="0"/>
        <pc:sldMkLst>
          <pc:docMk/>
          <pc:sldMk cId="3196971791" sldId="270"/>
        </pc:sldMkLst>
      </pc:sldChg>
    </pc:docChg>
  </pc:docChgLst>
  <pc:docChgLst>
    <pc:chgData name="Teresa Bosca" userId="S::teresa.bosca@snappet.org::5f2d2708-5ab7-4bb7-9244-a66e173aa037" providerId="AD" clId="Web-{9E61397B-8B65-E813-E6B1-CF96F44F3E7B}"/>
    <pc:docChg chg="modSld">
      <pc:chgData name="Teresa Bosca" userId="S::teresa.bosca@snappet.org::5f2d2708-5ab7-4bb7-9244-a66e173aa037" providerId="AD" clId="Web-{9E61397B-8B65-E813-E6B1-CF96F44F3E7B}" dt="2022-09-27T15:33:47.078" v="9" actId="20577"/>
      <pc:docMkLst>
        <pc:docMk/>
      </pc:docMkLst>
      <pc:sldChg chg="modSp">
        <pc:chgData name="Teresa Bosca" userId="S::teresa.bosca@snappet.org::5f2d2708-5ab7-4bb7-9244-a66e173aa037" providerId="AD" clId="Web-{9E61397B-8B65-E813-E6B1-CF96F44F3E7B}" dt="2022-09-27T15:33:47.078" v="9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9E61397B-8B65-E813-E6B1-CF96F44F3E7B}" dt="2022-09-27T15:33:47.078" v="9" actId="20577"/>
          <ac:spMkLst>
            <pc:docMk/>
            <pc:sldMk cId="301724074" sldId="260"/>
            <ac:spMk id="3" creationId="{F72825F4-0806-D946-E23E-2BDAC9FE7E75}"/>
          </ac:spMkLst>
        </pc:spChg>
      </pc:sldChg>
      <pc:sldChg chg="modSp">
        <pc:chgData name="Teresa Bosca" userId="S::teresa.bosca@snappet.org::5f2d2708-5ab7-4bb7-9244-a66e173aa037" providerId="AD" clId="Web-{9E61397B-8B65-E813-E6B1-CF96F44F3E7B}" dt="2022-09-27T14:54:42.945" v="3"/>
        <pc:sldMkLst>
          <pc:docMk/>
          <pc:sldMk cId="1009202040" sldId="272"/>
        </pc:sldMkLst>
        <pc:graphicFrameChg chg="mod modGraphic">
          <ac:chgData name="Teresa Bosca" userId="S::teresa.bosca@snappet.org::5f2d2708-5ab7-4bb7-9244-a66e173aa037" providerId="AD" clId="Web-{9E61397B-8B65-E813-E6B1-CF96F44F3E7B}" dt="2022-09-27T14:54:42.945" v="3"/>
          <ac:graphicFrameMkLst>
            <pc:docMk/>
            <pc:sldMk cId="1009202040" sldId="272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CEA27627-F23A-FBA3-A745-96A15C6E4268}"/>
    <pc:docChg chg="modSld">
      <pc:chgData name="Viviana Saavedra" userId="S::viviana.saavedra@snappet.org::aa95fd6c-3033-4ac3-a8a2-8731ac2a924c" providerId="AD" clId="Web-{CEA27627-F23A-FBA3-A745-96A15C6E4268}" dt="2022-08-29T06:58:51.835" v="8"/>
      <pc:docMkLst>
        <pc:docMk/>
      </pc:docMkLst>
      <pc:sldChg chg="modSp">
        <pc:chgData name="Viviana Saavedra" userId="S::viviana.saavedra@snappet.org::aa95fd6c-3033-4ac3-a8a2-8731ac2a924c" providerId="AD" clId="Web-{CEA27627-F23A-FBA3-A745-96A15C6E4268}" dt="2022-08-29T06:58:51.835" v="8"/>
        <pc:sldMkLst>
          <pc:docMk/>
          <pc:sldMk cId="3196971791" sldId="270"/>
        </pc:sldMkLst>
        <pc:graphicFrameChg chg="mod modGraphic">
          <ac:chgData name="Viviana Saavedra" userId="S::viviana.saavedra@snappet.org::aa95fd6c-3033-4ac3-a8a2-8731ac2a924c" providerId="AD" clId="Web-{CEA27627-F23A-FBA3-A745-96A15C6E4268}" dt="2022-08-29T06:58:51.835" v="8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C596A286-9F1F-029A-9F78-2517C73695A7}"/>
    <pc:docChg chg="modSld">
      <pc:chgData name="Teresa Bosca" userId="S::teresa.bosca@snappet.org::5f2d2708-5ab7-4bb7-9244-a66e173aa037" providerId="AD" clId="Web-{C596A286-9F1F-029A-9F78-2517C73695A7}" dt="2022-09-10T16:23:25.183" v="4503"/>
      <pc:docMkLst>
        <pc:docMk/>
      </pc:docMkLst>
      <pc:sldChg chg="modSp">
        <pc:chgData name="Teresa Bosca" userId="S::teresa.bosca@snappet.org::5f2d2708-5ab7-4bb7-9244-a66e173aa037" providerId="AD" clId="Web-{C596A286-9F1F-029A-9F78-2517C73695A7}" dt="2022-09-10T15:38:42.885" v="2236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C596A286-9F1F-029A-9F78-2517C73695A7}" dt="2022-09-10T15:18:24.225" v="1244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5:38:42.885" v="2236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4:59:20.717" v="1194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C596A286-9F1F-029A-9F78-2517C73695A7}" dt="2022-09-10T14:41:50.729" v="536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4:59:20.717" v="1194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6:15:40.498" v="4463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C596A286-9F1F-029A-9F78-2517C73695A7}" dt="2022-09-10T16:15:40.498" v="4463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C596A286-9F1F-029A-9F78-2517C73695A7}" dt="2022-09-10T14:15:09.191" v="4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C596A286-9F1F-029A-9F78-2517C73695A7}" dt="2022-09-10T16:23:25.183" v="4503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C596A286-9F1F-029A-9F78-2517C73695A7}" dt="2022-09-10T15:54:57.728" v="3143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6:23:25.183" v="4503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C596A286-9F1F-029A-9F78-2517C73695A7}" dt="2022-09-10T15:55:16.978" v="3163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5:17:11.520" v="1216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C596A286-9F1F-029A-9F78-2517C73695A7}" dt="2022-09-10T14:35:33.294" v="326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5:45.139" v="331" actId="1076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7:19.114" v="409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C596A286-9F1F-029A-9F78-2517C73695A7}" dt="2022-09-10T15:17:07.348" v="1212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8:43.838" v="501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8:47.292" v="502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7:08.051" v="405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5:17:11.520" v="1216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6:21:23.602" v="4493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C596A286-9F1F-029A-9F78-2517C73695A7}" dt="2022-09-10T15:39:10.167" v="2243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6:21:23.602" v="4493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C596A286-9F1F-029A-9F78-2517C73695A7}" dt="2022-09-10T15:39:33.980" v="2265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B54EE7D1-F37F-A99A-BC37-C409B3703249}"/>
    <pc:docChg chg="modSld">
      <pc:chgData name="Maria Del Mar Mañas Martinez" userId="S::maria.manas@snappet.org::67f3acc2-0360-426e-ba56-ef4e224d080b" providerId="AD" clId="Web-{B54EE7D1-F37F-A99A-BC37-C409B3703249}" dt="2022-07-29T13:21:13.648" v="21"/>
      <pc:docMkLst>
        <pc:docMk/>
      </pc:docMkLst>
      <pc:sldChg chg="modSp">
        <pc:chgData name="Maria Del Mar Mañas Martinez" userId="S::maria.manas@snappet.org::67f3acc2-0360-426e-ba56-ef4e224d080b" providerId="AD" clId="Web-{B54EE7D1-F37F-A99A-BC37-C409B3703249}" dt="2022-07-29T13:21:13.648" v="21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B54EE7D1-F37F-A99A-BC37-C409B3703249}" dt="2022-07-29T13:21:13.648" v="2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1E722CAA-4894-F6B1-2F29-044216821229}"/>
    <pc:docChg chg="modSld">
      <pc:chgData name="Maria Del Mar Mañas Martinez" userId="S::maria.manas@snappet.org::67f3acc2-0360-426e-ba56-ef4e224d080b" providerId="AD" clId="Web-{1E722CAA-4894-F6B1-2F29-044216821229}" dt="2022-09-07T18:27:00.463" v="6"/>
      <pc:docMkLst>
        <pc:docMk/>
      </pc:docMkLst>
      <pc:sldChg chg="modSp">
        <pc:chgData name="Maria Del Mar Mañas Martinez" userId="S::maria.manas@snappet.org::67f3acc2-0360-426e-ba56-ef4e224d080b" providerId="AD" clId="Web-{1E722CAA-4894-F6B1-2F29-044216821229}" dt="2022-09-07T18:27:00.463" v="6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1E722CAA-4894-F6B1-2F29-044216821229}" dt="2022-09-07T18:27:00.463" v="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32DDCE2D-3926-7686-06B8-EC84A136DDFB}"/>
    <pc:docChg chg="modSld">
      <pc:chgData name="Teresa Bosca" userId="S::teresa.bosca@snappet.org::5f2d2708-5ab7-4bb7-9244-a66e173aa037" providerId="AD" clId="Web-{32DDCE2D-3926-7686-06B8-EC84A136DDFB}" dt="2022-09-10T17:33:47.438" v="3"/>
      <pc:docMkLst>
        <pc:docMk/>
      </pc:docMkLst>
      <pc:sldChg chg="modSp">
        <pc:chgData name="Teresa Bosca" userId="S::teresa.bosca@snappet.org::5f2d2708-5ab7-4bb7-9244-a66e173aa037" providerId="AD" clId="Web-{32DDCE2D-3926-7686-06B8-EC84A136DDFB}" dt="2022-09-10T17:33:47.438" v="3"/>
        <pc:sldMkLst>
          <pc:docMk/>
          <pc:sldMk cId="990749142" sldId="257"/>
        </pc:sldMkLst>
        <pc:graphicFrameChg chg="mod modGraphic">
          <ac:chgData name="Teresa Bosca" userId="S::teresa.bosca@snappet.org::5f2d2708-5ab7-4bb7-9244-a66e173aa037" providerId="AD" clId="Web-{32DDCE2D-3926-7686-06B8-EC84A136DDFB}" dt="2022-09-10T17:33:47.438" v="3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F4B15803-3CAE-7FB8-6833-11487283F226}"/>
    <pc:docChg chg="modSld">
      <pc:chgData name="Maria Del Mar Mañas Martinez" userId="S::maria.manas@snappet.org::67f3acc2-0360-426e-ba56-ef4e224d080b" providerId="AD" clId="Web-{F4B15803-3CAE-7FB8-6833-11487283F226}" dt="2023-11-28T18:04:47.934" v="1"/>
      <pc:docMkLst>
        <pc:docMk/>
      </pc:docMkLst>
      <pc:sldChg chg="modSp">
        <pc:chgData name="Maria Del Mar Mañas Martinez" userId="S::maria.manas@snappet.org::67f3acc2-0360-426e-ba56-ef4e224d080b" providerId="AD" clId="Web-{F4B15803-3CAE-7FB8-6833-11487283F226}" dt="2023-11-28T18:04:47.934" v="1"/>
        <pc:sldMkLst>
          <pc:docMk/>
          <pc:sldMk cId="1009202040" sldId="272"/>
        </pc:sldMkLst>
        <pc:graphicFrameChg chg="modGraphic">
          <ac:chgData name="Maria Del Mar Mañas Martinez" userId="S::maria.manas@snappet.org::67f3acc2-0360-426e-ba56-ef4e224d080b" providerId="AD" clId="Web-{F4B15803-3CAE-7FB8-6833-11487283F226}" dt="2023-11-28T18:04:47.934" v="1"/>
          <ac:graphicFrameMkLst>
            <pc:docMk/>
            <pc:sldMk cId="1009202040" sldId="272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8629C139-995A-C217-89A3-68C7405D7E2D}"/>
    <pc:docChg chg="modSld">
      <pc:chgData name="Teresa Bosca" userId="S::teresa.bosca@snappet.org::5f2d2708-5ab7-4bb7-9244-a66e173aa037" providerId="AD" clId="Web-{8629C139-995A-C217-89A3-68C7405D7E2D}" dt="2022-10-09T11:42:19.576" v="151"/>
      <pc:docMkLst>
        <pc:docMk/>
      </pc:docMkLst>
      <pc:sldChg chg="modSp">
        <pc:chgData name="Teresa Bosca" userId="S::teresa.bosca@snappet.org::5f2d2708-5ab7-4bb7-9244-a66e173aa037" providerId="AD" clId="Web-{8629C139-995A-C217-89A3-68C7405D7E2D}" dt="2022-10-09T11:39:18.819" v="77"/>
        <pc:sldMkLst>
          <pc:docMk/>
          <pc:sldMk cId="1009202040" sldId="272"/>
        </pc:sldMkLst>
        <pc:graphicFrameChg chg="mod modGraphic">
          <ac:chgData name="Teresa Bosca" userId="S::teresa.bosca@snappet.org::5f2d2708-5ab7-4bb7-9244-a66e173aa037" providerId="AD" clId="Web-{8629C139-995A-C217-89A3-68C7405D7E2D}" dt="2022-10-09T11:39:18.819" v="77"/>
          <ac:graphicFrameMkLst>
            <pc:docMk/>
            <pc:sldMk cId="1009202040" sldId="272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8629C139-995A-C217-89A3-68C7405D7E2D}" dt="2022-10-09T11:42:19.576" v="151"/>
        <pc:sldMkLst>
          <pc:docMk/>
          <pc:sldMk cId="631621829" sldId="273"/>
        </pc:sldMkLst>
        <pc:graphicFrameChg chg="mod modGraphic">
          <ac:chgData name="Teresa Bosca" userId="S::teresa.bosca@snappet.org::5f2d2708-5ab7-4bb7-9244-a66e173aa037" providerId="AD" clId="Web-{8629C139-995A-C217-89A3-68C7405D7E2D}" dt="2022-10-09T11:42:19.576" v="151"/>
          <ac:graphicFrameMkLst>
            <pc:docMk/>
            <pc:sldMk cId="631621829" sldId="273"/>
            <ac:graphicFrameMk id="4" creationId="{DDA80BDB-E941-C2AB-612D-B90ABDF402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1/1/24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548541"/>
            <a:ext cx="10161270" cy="560471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22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Calibri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Aquesta unitat està composta per 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12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 que tenen com a propòsit desenvolupar habilitats i maneres de pensar 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basades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en la comprensió, la representació i l'ús flexible dels 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nombres i les operacions.</a:t>
            </a:r>
            <a:endParaRPr lang="ca-ES" sz="1100" dirty="0">
              <a:solidFill>
                <a:srgbClr val="FF0000"/>
              </a:solidFill>
              <a:ea typeface="Times New Roman" panose="02020603050405020304" pitchFamily="18" charset="0"/>
              <a:cs typeface="Arial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altLang="es-ES" sz="1100" dirty="0">
                <a:ea typeface="MS Mincho"/>
                <a:cs typeface="Arial"/>
              </a:rPr>
              <a:t>Proposem al llarg de les lliçons la utilització de materials manipulatius i l'ús d'elements de la vida quotidiana que permeten resoldre situacions </a:t>
            </a:r>
            <a:r>
              <a:rPr lang="ca-ES" sz="1100" dirty="0"/>
              <a:t>que impliquen la construcció del significat i l'ús </a:t>
            </a:r>
            <a:r>
              <a:rPr lang="ca-ES" sz="1100" dirty="0" smtClean="0"/>
              <a:t>de les operacions  per a orientar la presa de decisions.</a:t>
            </a: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altLang="es-ES" sz="1100" dirty="0">
                <a:ea typeface="MS Mincho"/>
                <a:cs typeface="Arial"/>
              </a:rPr>
              <a:t>En la guia didàctica de cada lliçó oferim activitats complementàries i suggeriments per abordar les possibles </a:t>
            </a:r>
            <a:r>
              <a:rPr lang="ca-ES" sz="1100" dirty="0">
                <a:ea typeface="MS Mincho"/>
                <a:cs typeface="Arial"/>
              </a:rPr>
              <a:t>dificultats que </a:t>
            </a:r>
            <a:r>
              <a:rPr lang="ca-ES" sz="1100" dirty="0" err="1">
                <a:ea typeface="MS Mincho"/>
                <a:cs typeface="Arial"/>
              </a:rPr>
              <a:t>presente</a:t>
            </a:r>
            <a:r>
              <a:rPr lang="ca-ES" sz="1100" dirty="0">
                <a:ea typeface="MS Mincho"/>
                <a:cs typeface="Arial"/>
              </a:rPr>
              <a:t> 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ca-ES" altLang="es-ES" sz="1100" dirty="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 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 smtClean="0">
                <a:effectLst/>
                <a:ea typeface="Times New Roman" panose="02020603050405020304" pitchFamily="18" charset="0"/>
                <a:cs typeface="Arial"/>
              </a:rPr>
              <a:t>12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 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Exercici 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FF000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r>
              <a:rPr lang="ca-ES" sz="1100" dirty="0" smtClean="0"/>
              <a:t>Un àbac, cubs de nombres, cartes de nombres de l’1 al 20, fitxes per a comptar, daus, balances, pissarra blanca, retolador Vileda, clips, diners ficticis i una pilota.</a:t>
            </a:r>
          </a:p>
          <a:p>
            <a:endParaRPr lang="ca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 i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instruments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 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=""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=""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01033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</a:t>
            </a:r>
            <a:r>
              <a:rPr lang="ca-ES" sz="2200" b="1">
                <a:solidFill>
                  <a:srgbClr val="009ED0"/>
                </a:solidFill>
                <a:latin typeface="ABeZeh"/>
                <a:ea typeface="ABeZeh" pitchFamily="2" charset="0"/>
              </a:rPr>
              <a:t>Unitat </a:t>
            </a: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=""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=""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135948"/>
              </p:ext>
            </p:extLst>
          </p:nvPr>
        </p:nvGraphicFramePr>
        <p:xfrm>
          <a:off x="1142106" y="1324575"/>
          <a:ext cx="9542032" cy="3795259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=""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=""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=""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=""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=""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="" xmlns:a16="http://schemas.microsoft.com/office/drawing/2014/main" val="1997496281"/>
                    </a:ext>
                  </a:extLst>
                </a:gridCol>
              </a:tblGrid>
              <a:tr h="274819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Exercicis </a:t>
                      </a:r>
                      <a:r>
                        <a:rPr lang="es-ES" sz="1200" b="0" dirty="0"/>
                        <a:t>1 i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Objectiu 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 (contingut matemàtic)</a:t>
                      </a:r>
                    </a:p>
                    <a:p>
                      <a:endParaRPr lang="ca-ES" sz="1200" b="0" noProof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ca-ES" sz="1200" b="1" noProof="0" dirty="0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err="1"/>
                        <a:t>Subsaber</a:t>
                      </a:r>
                      <a:r>
                        <a:rPr lang="ca-ES" sz="1200" b="1" noProof="0" dirty="0"/>
                        <a:t> de la Llei</a:t>
                      </a:r>
                      <a:endParaRPr lang="ca-ES" sz="1200" noProof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 dirty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Exercici </a:t>
                      </a:r>
                      <a:r>
                        <a:rPr lang="ca-ES" sz="1200" noProof="0" dirty="0"/>
                        <a:t>3</a:t>
                      </a:r>
                      <a:endParaRPr lang="ca-ES" noProof="0" dirty="0"/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 dirty="0"/>
                    </a:p>
                    <a:p>
                      <a:pPr lvl="0" algn="l"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Objectiu 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 </a:t>
                      </a:r>
                      <a:endParaRPr lang="ca-ES" noProof="0" dirty="0"/>
                    </a:p>
                    <a:p>
                      <a:r>
                        <a:rPr lang="ca-ES" sz="1200" b="0" noProof="0" dirty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Criteris d'avaluació de la 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unitat</a:t>
                      </a:r>
                    </a:p>
                    <a:p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 dirty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  <a:p>
                      <a:endParaRPr lang="es-ES" sz="1200"/>
                    </a:p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Per trimestre</a:t>
                      </a:r>
                    </a:p>
                    <a:p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Prova</a:t>
                      </a:r>
                      <a:r>
                        <a:rPr lang="es-ES" sz="1200" dirty="0"/>
                        <a:t>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/>
                    </a:p>
                    <a:p>
                      <a:r>
                        <a:rPr lang="ca-ES" sz="1200" b="1" noProof="0" dirty="0"/>
                        <a:t>Criteri d'avaluació de la Llei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=""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=""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=""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=""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=""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73325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ca-ES" sz="1200" b="1" dirty="0" err="1"/>
              <a:t>Subsaber</a:t>
            </a:r>
            <a:r>
              <a:rPr lang="ca-ES" sz="1200" b="1" dirty="0"/>
              <a:t> de la Llei</a:t>
            </a:r>
            <a:endParaRPr lang="ca-ES" sz="1200" b="1" dirty="0">
              <a:cs typeface="Calibri"/>
            </a:endParaRPr>
          </a:p>
        </p:txBody>
      </p:sp>
      <p:sp>
        <p:nvSpPr>
          <p:cNvPr id="63" name="Flecha: a la derecha 62">
            <a:extLst>
              <a:ext uri="{FF2B5EF4-FFF2-40B4-BE49-F238E27FC236}">
                <a16:creationId xmlns=""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=""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=""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1" name="CuadroTexto 70">
            <a:extLst>
              <a:ext uri="{FF2B5EF4-FFF2-40B4-BE49-F238E27FC236}">
                <a16:creationId xmlns=""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2" name="Flecha: a la derecha 71">
            <a:extLst>
              <a:ext uri="{FF2B5EF4-FFF2-40B4-BE49-F238E27FC236}">
                <a16:creationId xmlns=""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=""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=""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429272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ca-ES" dirty="0" err="1"/>
              <a:t>Descarregable</a:t>
            </a:r>
            <a:endParaRPr lang="ca-ES" dirty="0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=""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355975"/>
              </p:ext>
            </p:extLst>
          </p:nvPr>
        </p:nvGraphicFramePr>
        <p:xfrm>
          <a:off x="613764" y="1084464"/>
          <a:ext cx="10721961" cy="5021696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=""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=""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=""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  <a:endParaRPr lang="es-ES" dirty="0"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  <a:endParaRPr lang="ca-ES" noProof="0" dirty="0"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 smtClean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específics</a:t>
                      </a:r>
                      <a:endParaRPr lang="ca-ES" sz="1100" b="1" i="0" u="none" strike="noStrike" kern="1200" baseline="0" noProof="0" dirty="0">
                        <a:solidFill>
                          <a:schemeClr val="bg1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89224501"/>
                  </a:ext>
                </a:extLst>
              </a:tr>
              <a:tr h="1583045">
                <a:tc rowSpan="3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Bloc 1. </a:t>
                      </a:r>
                      <a:r>
                        <a:rPr lang="ca-ES" sz="11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Sentit numèric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El Sentit numèric i de les operacions fa referència als</a:t>
                      </a:r>
                      <a:endParaRPr lang="en-U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sabers bàsics relacionats amb la comprensió del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significat del concepte de nombre, la seua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representació,  simbolització i magnitud, a més de l'ús adequat d’aquestes en les relacions, propietats i operacions bàsiques per a aquesta etapa. </a:t>
                      </a:r>
                      <a:endParaRPr lang="ca-ES" dirty="0"/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11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3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1" i="0" u="none" strike="noStrike" noProof="0" dirty="0" smtClean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1" i="0" u="none" strike="noStrike" noProof="0" dirty="0" smtClean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 dirty="0" smtClean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1</a:t>
                      </a:r>
                      <a:r>
                        <a:rPr lang="es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. </a:t>
                      </a:r>
                      <a:r>
                        <a:rPr lang="ca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Nombres naturals</a:t>
                      </a:r>
                      <a:endParaRPr lang="ca-E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 panose="02020603050405020304" pitchFamily="18" charset="0"/>
                        <a:cs typeface="Calibri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es-ES" sz="1100" b="0" i="0" u="none" strike="noStrike" noProof="0" dirty="0" smtClean="0">
                        <a:solidFill>
                          <a:schemeClr val="tx1"/>
                        </a:solidFill>
                        <a:effectLst/>
                        <a:latin typeface="Arial"/>
                        <a:cs typeface="+mn-cs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es-ES" sz="1100" b="0" i="0" u="none" strike="noStrike" noProof="0" dirty="0" smtClean="0">
                        <a:solidFill>
                          <a:schemeClr val="tx1"/>
                        </a:solidFill>
                        <a:effectLst/>
                        <a:latin typeface="Arial"/>
                        <a:cs typeface="+mn-cs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ca-E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 1. 1. 1. Recompte dels elements d'un conjunt. Cardinalitat</a:t>
                      </a:r>
                      <a:r>
                        <a:rPr lang="ca-ES" sz="1100" b="0" i="0" u="none" strike="noStrike" kern="1200" noProof="0" dirty="0" smtClean="0">
                          <a:effectLst/>
                          <a:latin typeface="Calibri"/>
                        </a:rPr>
                        <a:t>.</a:t>
                      </a:r>
                      <a:endParaRPr lang="ca-ES" sz="1100" b="0" i="0" u="none" strike="noStrike" kern="1200" noProof="0" dirty="0">
                        <a:effectLst/>
                        <a:latin typeface="Calibri"/>
                      </a:endParaRPr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13200436"/>
                  </a:ext>
                </a:extLst>
              </a:tr>
              <a:tr h="158304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 1. 1. 4. Comprensió del sistema de numeració decimal, composició i descomposició en unitats, desenes i centenes.</a:t>
                      </a: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158304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 1. 1. 6. Estratègies de representació. Recta numèrica.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Comparació i ordenació. </a:t>
                      </a: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=""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03958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 dirty="0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 dirty="0">
              <a:solidFill>
                <a:srgbClr val="00B0F0"/>
              </a:solidFill>
              <a:latin typeface="ABeZeh"/>
              <a:cs typeface="Calibri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217177"/>
              </p:ext>
            </p:extLst>
          </p:nvPr>
        </p:nvGraphicFramePr>
        <p:xfrm>
          <a:off x="613764" y="1053984"/>
          <a:ext cx="10721954" cy="5107047"/>
        </p:xfrm>
        <a:graphic>
          <a:graphicData uri="http://schemas.openxmlformats.org/drawingml/2006/table">
            <a:tbl>
              <a:tblPr firstRow="1" firstCol="1" bandRow="1"/>
              <a:tblGrid>
                <a:gridCol w="3460750">
                  <a:extLst>
                    <a:ext uri="{9D8B030D-6E8A-4147-A177-3AD203B41FA5}">
                      <a16:colId xmlns:a16="http://schemas.microsoft.com/office/drawing/2014/main" xmlns="" val="849537277"/>
                    </a:ext>
                  </a:extLst>
                </a:gridCol>
                <a:gridCol w="2707821">
                  <a:extLst>
                    <a:ext uri="{9D8B030D-6E8A-4147-A177-3AD203B41FA5}">
                      <a16:colId xmlns:a16="http://schemas.microsoft.com/office/drawing/2014/main" xmlns="" val="1437013061"/>
                    </a:ext>
                  </a:extLst>
                </a:gridCol>
                <a:gridCol w="4553383">
                  <a:extLst>
                    <a:ext uri="{9D8B030D-6E8A-4147-A177-3AD203B41FA5}">
                      <a16:colId xmlns:a16="http://schemas.microsoft.com/office/drawing/2014/main" xmlns="" val="4005158673"/>
                    </a:ext>
                  </a:extLst>
                </a:gridCol>
              </a:tblGrid>
              <a:tr h="230512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 smtClean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específics</a:t>
                      </a:r>
                      <a:endParaRPr lang="ca-ES" sz="1100" b="1" i="0" u="none" strike="noStrike" kern="1200" baseline="0" noProof="0" dirty="0">
                        <a:solidFill>
                          <a:schemeClr val="bg1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9224501"/>
                  </a:ext>
                </a:extLst>
              </a:tr>
              <a:tr h="1531288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ca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Bloc 1. </a:t>
                      </a:r>
                      <a:r>
                        <a:rPr lang="ca-ES" sz="11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Sentit numèric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El Sentit numèric i de les operacions fa referència als sabers bàsics relacionats amb la comprensió </a:t>
                      </a:r>
                      <a:r>
                        <a:rPr lang="ca-ES" sz="1100" b="0" i="0" u="none" strike="noStrike" noProof="0" dirty="0" smtClean="0">
                          <a:effectLst/>
                        </a:rPr>
                        <a:t>del</a:t>
                      </a:r>
                      <a:endParaRPr lang="ca-ES" noProof="0" dirty="0" smtClean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 smtClean="0">
                          <a:effectLst/>
                        </a:rPr>
                        <a:t>significat del concepte de nombre, la seua representació,  simbolització i magnitud, a més de l'ús adequat d’aquestes en les relacions, propietats i operacions bàsiques per a aquesta etapa. </a:t>
                      </a:r>
                      <a:endParaRPr lang="ca-ES" noProof="0" dirty="0" smtClean="0"/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1" i="0" u="none" strike="noStrike" kern="1200" noProof="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2. </a:t>
                      </a:r>
                      <a:r>
                        <a:rPr lang="ca-ES" sz="11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11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 escala descendent).</a:t>
                      </a:r>
                      <a:endParaRPr lang="es-ES" sz="11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36000" marR="36000" marT="36000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32787423"/>
                  </a:ext>
                </a:extLst>
              </a:tr>
              <a:tr h="153128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 1. 2. 4. Significat</a:t>
                      </a:r>
                      <a:r>
                        <a:rPr lang="ca-ES" sz="1100" b="0" i="0" u="none" strike="noStrike" kern="1200" baseline="0" noProof="0" dirty="0" smtClean="0">
                          <a:effectLst/>
                          <a:latin typeface="+mn-lt"/>
                        </a:rPr>
                        <a:t> i ús de la igualtat</a:t>
                      </a: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 i les desigualtats en</a:t>
                      </a:r>
                      <a:r>
                        <a:rPr lang="ca-ES" sz="1100" b="0" i="0" u="none" strike="noStrike" kern="1200" baseline="0" noProof="0" dirty="0" smtClean="0">
                          <a:effectLst/>
                          <a:latin typeface="+mn-lt"/>
                        </a:rPr>
                        <a:t> relacions i expressions aritmètiques senzilles</a:t>
                      </a: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.</a:t>
                      </a:r>
                      <a:endParaRPr lang="es-ES" sz="11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36000" marR="36000" marT="36000" marB="465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1392693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ca-ES" sz="600" b="1" i="0" u="none" strike="noStrike" noProof="0" dirty="0" smtClean="0">
                        <a:solidFill>
                          <a:schemeClr val="accent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ca-ES" sz="1100" b="1" i="0" u="none" strike="noStrike" noProof="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Bloc 6. </a:t>
                      </a:r>
                      <a:r>
                        <a:rPr lang="ca-ES" sz="11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Sentit pensament</a:t>
                      </a:r>
                      <a:r>
                        <a:rPr lang="ca-ES" sz="1100" b="1" i="0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 computacional</a:t>
                      </a:r>
                      <a:endParaRPr lang="ca-ES" sz="1100" b="1" i="0" u="none" strike="noStrike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  <a:p>
                      <a:pPr algn="ctr"/>
                      <a:r>
                        <a:rPr lang="ca-ES" sz="1100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El Pensament computacional permet desenvolupar tècniques </a:t>
                      </a:r>
                      <a:r>
                        <a:rPr lang="ca-ES" sz="11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i estratègies per </a:t>
                      </a:r>
                      <a:r>
                        <a:rPr lang="ca-ES" sz="1100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a obtindre solucions eficients utilitzant seqüències d'ordres. En l'Educació Primària, aquest sentit matemàtic s'aplica en la identificació de regularitats, la creació d’algoritmes senzills o l'exploració́ de diferents opcions i estratègies davant una situació determinada. </a:t>
                      </a:r>
                      <a:endParaRPr lang="ca-ES" sz="1100" noProof="0" dirty="0" smtClean="0"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1" i="0" u="none" strike="noStrike" kern="1200" noProof="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1. </a:t>
                      </a:r>
                      <a:r>
                        <a:rPr lang="ca-ES" sz="11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Pensament computacional</a:t>
                      </a:r>
                      <a:endParaRPr lang="es-ES" sz="1100" dirty="0"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 </a:t>
                      </a:r>
                      <a:r>
                        <a:rPr lang="es-ES" sz="1100" b="0" i="0" u="none" strike="noStrike" kern="1200" noProof="0" dirty="0" smtClean="0">
                          <a:effectLst/>
                          <a:latin typeface="+mn-lt"/>
                        </a:rPr>
                        <a:t>6. 1. 6.</a:t>
                      </a:r>
                      <a:r>
                        <a:rPr lang="ca-ES" sz="11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Simbolització</a:t>
                      </a:r>
                      <a:r>
                        <a:rPr lang="ca-ES" sz="1100" kern="12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i obtenció de dades senzilles desconegudes en expressions amb igualtats</a:t>
                      </a:r>
                      <a:r>
                        <a:rPr lang="ca-ES" sz="11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. </a:t>
                      </a:r>
                      <a:endParaRPr lang="ca-ES" sz="1100" dirty="0" smtClean="0">
                        <a:effectLst/>
                        <a:latin typeface="Calibri"/>
                        <a:cs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ES" sz="1100" b="0" i="0" u="none" strike="noStrike" kern="1200" noProof="0" dirty="0">
                        <a:effectLst/>
                        <a:latin typeface="Calibri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=""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211123"/>
              </p:ext>
            </p:extLst>
          </p:nvPr>
        </p:nvGraphicFramePr>
        <p:xfrm>
          <a:off x="604761" y="846667"/>
          <a:ext cx="11101335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=""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=""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="" xmlns:a16="http://schemas.microsoft.com/office/drawing/2014/main" val="2265605224"/>
                    </a:ext>
                  </a:extLst>
                </a:gridCol>
                <a:gridCol w="791514">
                  <a:extLst>
                    <a:ext uri="{9D8B030D-6E8A-4147-A177-3AD203B41FA5}">
                      <a16:colId xmlns="" xmlns:a16="http://schemas.microsoft.com/office/drawing/2014/main" val="3554211028"/>
                    </a:ext>
                  </a:extLst>
                </a:gridCol>
                <a:gridCol w="2148742">
                  <a:extLst>
                    <a:ext uri="{9D8B030D-6E8A-4147-A177-3AD203B41FA5}">
                      <a16:colId xmlns=""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=""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=""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.1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fins a 20 amb estratègies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661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Sumar fins a 20.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.2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tres nombres d’una xifra</a:t>
                      </a:r>
                      <a:endParaRPr lang="ca-ES" noProof="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797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Sumar fins a 20 partint del nombre 10.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1. 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.3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Conèixer les propietats de la suma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622. Conèixer les propietats de la suma.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1. 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Completar sumands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665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Sumar i restar fins a 20 de manera ràpida.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1. 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4. Significat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i ús de la igualtat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 i les desigualtats en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relacions 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expressions aritmètiques senzilles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.5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Completar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igualtats</a:t>
                      </a:r>
                      <a:endParaRPr lang="ca-ES" sz="900" b="1" u="sng" strike="noStrike" kern="1200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798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Calibri"/>
                        </a:rPr>
                        <a:t>. Completar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Calibri"/>
                        </a:rPr>
                        <a:t> igualtats.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1. 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4. Significat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i ús de la igualtat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 i les desigualtats en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relacions 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expressions aritmètiques senzilles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3</a:t>
                      </a: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Relacionar sumes i restes</a:t>
                      </a:r>
                      <a:endParaRPr lang="ca-ES" sz="900" u="none" strike="noStrike" kern="1200" baseline="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804.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Restar fins a 20 utilitzant una</a:t>
                      </a: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estratègia.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1. 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3</a:t>
                      </a: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.7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Assignar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equacions a situacions</a:t>
                      </a:r>
                      <a:endParaRPr lang="ca-ES" sz="900" u="none" strike="noStrike" kern="1200" baseline="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799.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Utilitzar símbols en expressions.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</a:t>
                      </a:r>
                      <a:r>
                        <a:rPr lang="ca-ES" sz="900" b="0" i="0" u="none" strike="noStrike" noProof="0" dirty="0" smtClean="0">
                          <a:effectLst/>
                          <a:latin typeface="Calibri"/>
                        </a:rPr>
                        <a:t>6. 1. Pensament computacional</a:t>
                      </a:r>
                      <a:endParaRPr lang="ca-ES" dirty="0"/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</a:t>
                      </a:r>
                      <a:r>
                        <a:rPr lang="es-ES" sz="900" b="0" i="0" u="none" strike="noStrike" kern="1200" noProof="0" dirty="0" smtClean="0">
                          <a:effectLst/>
                          <a:latin typeface="+mn-lt"/>
                        </a:rPr>
                        <a:t>6. 1. 6.</a:t>
                      </a:r>
                      <a:r>
                        <a:rPr lang="ca-ES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Simbolització</a:t>
                      </a:r>
                      <a:r>
                        <a:rPr lang="ca-ES" sz="9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i obtenció de dades senzilles desconegudes en</a:t>
                      </a:r>
                    </a:p>
                    <a:p>
                      <a:pPr algn="ctr"/>
                      <a:r>
                        <a:rPr lang="ca-ES" sz="9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expressions amb igualtats</a:t>
                      </a:r>
                      <a:r>
                        <a:rPr lang="ca-ES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. </a:t>
                      </a:r>
                      <a:endParaRPr lang="ca-ES" sz="90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=""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246108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=""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=""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=""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=""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=""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=""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=""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=""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=""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=""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=""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2n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3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12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15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1009202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=""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105884"/>
              </p:ext>
            </p:extLst>
          </p:nvPr>
        </p:nvGraphicFramePr>
        <p:xfrm>
          <a:off x="604761" y="846667"/>
          <a:ext cx="11101335" cy="37827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=""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=""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="" xmlns:a16="http://schemas.microsoft.com/office/drawing/2014/main" val="2265605224"/>
                    </a:ext>
                  </a:extLst>
                </a:gridCol>
                <a:gridCol w="791514">
                  <a:extLst>
                    <a:ext uri="{9D8B030D-6E8A-4147-A177-3AD203B41FA5}">
                      <a16:colId xmlns="" xmlns:a16="http://schemas.microsoft.com/office/drawing/2014/main" val="3554211028"/>
                    </a:ext>
                  </a:extLst>
                </a:gridCol>
                <a:gridCol w="2148742">
                  <a:extLst>
                    <a:ext uri="{9D8B030D-6E8A-4147-A177-3AD203B41FA5}">
                      <a16:colId xmlns=""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=""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=""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3.8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Formar sumes i restes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Conèixer la relació entre la suma i</a:t>
                      </a: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la resta.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3.9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amb objectes fins a 10</a:t>
                      </a:r>
                      <a:endParaRPr lang="ca-ES" noProof="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584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Llevar quantitats fins a 10.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1. 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3.10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Sumes i restes fins a 20 amb estratègies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828. Sumar i restar fins a</a:t>
                      </a:r>
                      <a:r>
                        <a:rPr lang="ca-ES" sz="900" b="0" i="0" u="none" strike="noStrike" baseline="0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20 amb estratègies matemàtiques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1. 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3.11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Sumes i restes fins</a:t>
                      </a:r>
                    </a:p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20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829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Càlcul fins a 20.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1. 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3.12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Sumes i restes</a:t>
                      </a:r>
                    </a:p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eficients fins a 20 </a:t>
                      </a:r>
                      <a:endParaRPr lang="ca-ES" sz="900" b="1" u="sng" strike="noStrike" kern="1200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665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Sumar i restar fins a 20 de manera ràpida.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1. 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39679608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=""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1991493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=""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=""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=""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=""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=""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=""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=""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=""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=""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=""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=""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2n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3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12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15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3515146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A715CF-C1BE-43B5-8F73-FCF20C8103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69E6FA-0074-48D8-B34F-1A1AF13CDCC6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D476BE1-6BFC-4272-9E4B-30501B1209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588</Words>
  <Application>Microsoft Macintosh PowerPoint</Application>
  <PresentationFormat>Personalizado</PresentationFormat>
  <Paragraphs>242</Paragraphs>
  <Slides>5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Teresa Boscá</cp:lastModifiedBy>
  <cp:revision>249</cp:revision>
  <dcterms:created xsi:type="dcterms:W3CDTF">2022-06-17T12:01:50Z</dcterms:created>
  <dcterms:modified xsi:type="dcterms:W3CDTF">2024-01-01T18:38:32Z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