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80" y="32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6047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11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comprensió, la representació i l'ús flexible dels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nombres i les operacions.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manipulatius i l'ús d'elements de la vida quotidiana que permeten resoldre situacions </a:t>
            </a:r>
            <a:r>
              <a:rPr lang="ca-ES" sz="1100" dirty="0"/>
              <a:t>que impliquen la construcció del significat i l'ús </a:t>
            </a:r>
            <a:r>
              <a:rPr lang="ca-ES" sz="1100" dirty="0" smtClean="0"/>
              <a:t>de les operacions  per a orientar la presa de decisions.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11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D</a:t>
            </a:r>
            <a:r>
              <a:rPr lang="ca-ES" sz="1100" dirty="0" smtClean="0"/>
              <a:t>iners ficticis (bitllets de 10€ i monedes), 5 blocs de desenes, 3 blocs d’unitats i un regle.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4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442437"/>
              </p:ext>
            </p:extLst>
          </p:nvPr>
        </p:nvGraphicFramePr>
        <p:xfrm>
          <a:off x="613764" y="1053984"/>
          <a:ext cx="10721954" cy="5143615"/>
        </p:xfrm>
        <a:graphic>
          <a:graphicData uri="http://schemas.openxmlformats.org/drawingml/2006/table">
            <a:tbl>
              <a:tblPr firstRow="1" firstCol="1" bandRow="1"/>
              <a:tblGrid>
                <a:gridCol w="3460750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07821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553383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2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487105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Bloc 1. 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Sentit numèric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 sabers bàsics relacionats amb la comprensió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del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significat del concepte de nombre, la seua representació,  simbolització i magnitud, a més de l'ús adequat d’aquestes en les relacions, propietats i operacions bàsiques per a aquesta etapa. </a:t>
                      </a:r>
                      <a:endParaRPr lang="ca-ES" noProof="0" dirty="0" smtClean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2.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11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 escala descendent).</a:t>
                      </a:r>
                      <a:endParaRPr lang="es-ES" sz="11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36000" marR="36000" marT="36000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2787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16380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amb desenes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i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restar amb desenes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fins a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en una taula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833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i restar fins a 100 en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una taula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per damunt de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desena en la recta numèrica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670. Sumar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i restar per damunt de la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desena en la recta numèrica.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100 per damunt de la desena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Sumar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i restar per damunt de la desena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100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 portar-ne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1030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Sumar fins a 100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sense portar-ne.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100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 portar-ne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1028.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Restar fins a 100 sense portar-ne.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nombres sense portar-ne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82.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Sumar tres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nombres fins a 100 sense portar-ne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152250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11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369246"/>
              </p:ext>
            </p:extLst>
          </p:nvPr>
        </p:nvGraphicFramePr>
        <p:xfrm>
          <a:off x="604761" y="846667"/>
          <a:ext cx="11101335" cy="3069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100 portant-ne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1029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Sumar fins a 100 portant-ne.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 100 portant-ne en el subtrahend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1034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Restar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fins a 100 portant-ne en el subtrahend.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 100 portant-ne en el minuend</a:t>
                      </a:r>
                      <a:endParaRPr lang="ca-ES" sz="900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1035. 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Restar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fins a 100 portant-ne en el minuend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 100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completant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Restar utilitzant l’estratègia de completar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2.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/>
                        </a:rPr>
                        <a:t>Operacions amb naturals i les seues propietats</a:t>
                      </a:r>
                      <a:endParaRPr lang="ca-ES" sz="900" b="0" i="0" u="none" strike="noStrike" kern="1200" baseline="0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2. 1. Significats, estratègies i representacions per a la suma (afegir, combinar, comparar) i la resta (detracció, diferència, escala ascendent,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escala descendent).</a:t>
                      </a:r>
                      <a:endParaRPr lang="es-ES" sz="900" b="0" i="0" u="none" strike="noStrike" kern="1200" noProof="0" dirty="0" smtClean="0"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36953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11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351514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529</Words>
  <Application>Microsoft Macintosh PowerPoint</Application>
  <PresentationFormat>Personalizado</PresentationFormat>
  <Paragraphs>211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253</cp:revision>
  <dcterms:created xsi:type="dcterms:W3CDTF">2022-06-17T12:01:50Z</dcterms:created>
  <dcterms:modified xsi:type="dcterms:W3CDTF">2024-01-01T19:11:38Z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