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8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6047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comprensió, la representació i l'ús flexible dels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nombres i les operacions.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manipulatius i l'ús d'elements de la vida quotidiana que permeten resoldre situacions </a:t>
            </a:r>
            <a:r>
              <a:rPr lang="ca-ES" sz="1100" dirty="0"/>
              <a:t>que impliquen la construcció del significat i l'ús </a:t>
            </a:r>
            <a:r>
              <a:rPr lang="ca-ES" sz="1100" dirty="0" smtClean="0"/>
              <a:t>de les operacions  per a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D</a:t>
            </a:r>
            <a:r>
              <a:rPr lang="ca-ES" sz="1100" dirty="0" smtClean="0"/>
              <a:t>iners ficticis i blocs de valor posicional.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5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308715"/>
              </p:ext>
            </p:extLst>
          </p:nvPr>
        </p:nvGraphicFramePr>
        <p:xfrm>
          <a:off x="756004" y="99302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474913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 escala descendent).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20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372667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 tres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descomponent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nombres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de tres xifres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portant-ne descomponent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nombres de tres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 descomponent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687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Restar tres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xifres portant-ne descomponent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vertical descomponent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688. Sumar fins a 1.000 en vertical per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passos portant-ne una.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nombres de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tres xifres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portar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-ne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Restar nombres de tres xifres sense portar-ne.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tres xifres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portar-ne una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Restar fins a 1.000 portar-ne una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5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tres xifres portar-ne dues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691.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Restar fins a 1.000 portar-ne en el minuend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5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portar-ne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subtrahend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10008.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Restar fins a 1.000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portar-ne en el subtrahend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57602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915496"/>
              </p:ext>
            </p:extLst>
          </p:nvPr>
        </p:nvGraphicFramePr>
        <p:xfrm>
          <a:off x="604761" y="846667"/>
          <a:ext cx="11101335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1.000 portant-ne dues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fins a 1.000 portant-ne.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tres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xifres portant-ne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693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Restar fins a 1.000 amb un 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zero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en el minuend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Propietats de la suma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622. Conèixer les propietats de la suma.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821085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2691029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456</Words>
  <Application>Microsoft Macintosh PowerPoint</Application>
  <PresentationFormat>Personalizado</PresentationFormat>
  <Paragraphs>211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256</cp:revision>
  <dcterms:created xsi:type="dcterms:W3CDTF">2022-06-17T12:01:50Z</dcterms:created>
  <dcterms:modified xsi:type="dcterms:W3CDTF">2024-01-01T18:14:25Z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