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68" r:id="rId8"/>
    <p:sldId id="270" r:id="rId9"/>
    <p:sldId id="269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73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3F3F9"/>
    <a:srgbClr val="FFFFFF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DF2F5-AF3F-C806-A8BE-DA98F36E2F33}" v="18" dt="2022-09-23T14:00:21.892"/>
    <p1510:client id="{2C33B7A5-25F5-13BA-3E48-043A679C6C61}" v="60" dt="2022-08-01T09:14:07.048"/>
    <p1510:client id="{3223DFB3-D473-9CCB-2EE0-C1A52B741131}" v="67" dt="2022-10-09T16:08:37.085"/>
    <p1510:client id="{5116E8AC-F942-0E45-DA76-5EA35261F348}" v="35" dt="2022-09-15T17:40:48.636"/>
    <p1510:client id="{51988AB1-615B-2FE1-13DC-BB65DC1C8BEE}" v="27" dt="2022-09-23T14:03:59.369"/>
    <p1510:client id="{5295A498-D177-7EA7-A2C0-F1FF15ACC106}" v="4716" dt="2022-09-12T18:17:56.590"/>
    <p1510:client id="{534E836A-DAEE-8C59-5429-1D0E0641654F}" v="80" dt="2022-09-06T10:48:41.678"/>
    <p1510:client id="{71DEA884-AA6C-07F1-98CD-C5AC83E8B226}" v="102" dt="2022-09-23T14:12:02.787"/>
    <p1510:client id="{780781FA-EBBE-4C76-A045-2EEAA747C400}" v="4" dt="2022-09-13T11:44:18.799"/>
    <p1510:client id="{8C8D83CA-76FB-243B-B48E-D6DC53C7824E}" v="110" dt="2022-09-16T18:46:26.781"/>
    <p1510:client id="{92D7FBF7-02DF-6422-7CEB-C138DD9D660C}" v="41" dt="2022-09-07T18:49:04.848"/>
    <p1510:client id="{9DE8920E-B4C2-EF2C-F886-2109D60DC4AB}" v="24" dt="2022-09-26T18:56:49.404"/>
    <p1510:client id="{9FCE2D9E-5F7A-441B-914A-EBC54A8FF3D8}" v="1602" dt="2022-09-23T13:56:46.205"/>
    <p1510:client id="{A6840B3D-E9B2-45E7-F2AB-7ED1753CCF77}" v="18" dt="2022-09-23T13:59:15.430"/>
    <p1510:client id="{A9B5432A-3CB2-499F-1310-8B911B93A5C0}" v="36" dt="2022-10-10T17:06:21.359"/>
    <p1510:client id="{AA0BCACB-8E4D-AB0C-F363-0EC78E2FCA05}" v="18" dt="2022-09-26T19:09:18.561"/>
    <p1510:client id="{C90E7039-184E-1469-D074-F4AF98748952}" v="425" dt="2022-09-24T16:11:40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80" y="-80"/>
      </p:cViewPr>
      <p:guideLst>
        <p:guide orient="horz" pos="527"/>
        <p:guide pos="73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6/11/relationships/changesInfo" Target="changesInfos/changesInfo1.xml"/><Relationship Id="rId19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92D7FBF7-02DF-6422-7CEB-C138DD9D660C}"/>
    <pc:docChg chg="modSld">
      <pc:chgData name="Maria Del Mar Mañas Martinez" userId="S::maria.manas@snappet.org::67f3acc2-0360-426e-ba56-ef4e224d080b" providerId="AD" clId="Web-{92D7FBF7-02DF-6422-7CEB-C138DD9D660C}" dt="2022-09-07T18:48:53.801" v="31"/>
      <pc:docMkLst>
        <pc:docMk/>
      </pc:docMkLst>
      <pc:sldChg chg="modSp">
        <pc:chgData name="Maria Del Mar Mañas Martinez" userId="S::maria.manas@snappet.org::67f3acc2-0360-426e-ba56-ef4e224d080b" providerId="AD" clId="Web-{92D7FBF7-02DF-6422-7CEB-C138DD9D660C}" dt="2022-09-07T18:48:30.753" v="2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2D7FBF7-02DF-6422-7CEB-C138DD9D660C}" dt="2022-09-07T18:48:30.753" v="2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92D7FBF7-02DF-6422-7CEB-C138DD9D660C}" dt="2022-09-07T18:48:53.801" v="31"/>
        <pc:sldMkLst>
          <pc:docMk/>
          <pc:sldMk cId="4246496678" sldId="268"/>
        </pc:sldMkLst>
        <pc:graphicFrameChg chg="mod modGraphic">
          <ac:chgData name="Maria Del Mar Mañas Martinez" userId="S::maria.manas@snappet.org::67f3acc2-0360-426e-ba56-ef4e224d080b" providerId="AD" clId="Web-{92D7FBF7-02DF-6422-7CEB-C138DD9D660C}" dt="2022-09-07T18:48:53.801" v="31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A6840B3D-E9B2-45E7-F2AB-7ED1753CCF77}"/>
    <pc:docChg chg="modSld">
      <pc:chgData name="Teresa Bosca" userId="S::teresa.bosca@snappet.org::5f2d2708-5ab7-4bb7-9244-a66e173aa037" providerId="AD" clId="Web-{A6840B3D-E9B2-45E7-F2AB-7ED1753CCF77}" dt="2022-09-23T13:58:59.054" v="10" actId="20577"/>
      <pc:docMkLst>
        <pc:docMk/>
      </pc:docMkLst>
      <pc:sldChg chg="modSp">
        <pc:chgData name="Teresa Bosca" userId="S::teresa.bosca@snappet.org::5f2d2708-5ab7-4bb7-9244-a66e173aa037" providerId="AD" clId="Web-{A6840B3D-E9B2-45E7-F2AB-7ED1753CCF77}" dt="2022-09-23T13:58:59.054" v="10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A6840B3D-E9B2-45E7-F2AB-7ED1753CCF77}" dt="2022-09-23T13:58:59.054" v="10" actId="20577"/>
          <ac:spMkLst>
            <pc:docMk/>
            <pc:sldMk cId="1333967645" sldId="259"/>
            <ac:spMk id="3" creationId="{3F917AA6-B1C6-0CBB-A0FE-0890A5895134}"/>
          </ac:spMkLst>
        </pc:spChg>
      </pc:sldChg>
      <pc:sldChg chg="modSp">
        <pc:chgData name="Teresa Bosca" userId="S::teresa.bosca@snappet.org::5f2d2708-5ab7-4bb7-9244-a66e173aa037" providerId="AD" clId="Web-{A6840B3D-E9B2-45E7-F2AB-7ED1753CCF77}" dt="2022-09-23T13:57:58.521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A6840B3D-E9B2-45E7-F2AB-7ED1753CCF77}" dt="2022-09-23T13:57:58.521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A6840B3D-E9B2-45E7-F2AB-7ED1753CCF77}" dt="2022-09-23T13:57:49.724" v="4" actId="1076"/>
          <ac:spMkLst>
            <pc:docMk/>
            <pc:sldMk cId="301724074" sldId="260"/>
            <ac:spMk id="5" creationId="{9177A636-6BBA-4A24-1D3E-583429DD4AA1}"/>
          </ac:spMkLst>
        </pc:spChg>
      </pc:sldChg>
    </pc:docChg>
  </pc:docChgLst>
  <pc:docChgLst>
    <pc:chgData name="Teresa Bosca" userId="S::teresa.bosca@snappet.org::5f2d2708-5ab7-4bb7-9244-a66e173aa037" providerId="AD" clId="Web-{8C8D83CA-76FB-243B-B48E-D6DC53C7824E}"/>
    <pc:docChg chg="modSld">
      <pc:chgData name="Teresa Bosca" userId="S::teresa.bosca@snappet.org::5f2d2708-5ab7-4bb7-9244-a66e173aa037" providerId="AD" clId="Web-{8C8D83CA-76FB-243B-B48E-D6DC53C7824E}" dt="2022-09-16T18:44:11.636" v="71"/>
      <pc:docMkLst>
        <pc:docMk/>
      </pc:docMkLst>
      <pc:sldChg chg="modSp">
        <pc:chgData name="Teresa Bosca" userId="S::teresa.bosca@snappet.org::5f2d2708-5ab7-4bb7-9244-a66e173aa037" providerId="AD" clId="Web-{8C8D83CA-76FB-243B-B48E-D6DC53C7824E}" dt="2022-09-16T17:32:05.949" v="6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8C8D83CA-76FB-243B-B48E-D6DC53C7824E}" dt="2022-09-16T17:32:05.949" v="6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8C8D83CA-76FB-243B-B48E-D6DC53C7824E}" dt="2022-09-16T18:42:04.273" v="6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C8D83CA-76FB-243B-B48E-D6DC53C7824E}" dt="2022-09-16T18:42:04.273" v="6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C8D83CA-76FB-243B-B48E-D6DC53C7824E}" dt="2022-09-16T18:44:11.636" v="71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8C8D83CA-76FB-243B-B48E-D6DC53C7824E}" dt="2022-09-16T18:44:11.636" v="71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34E836A-DAEE-8C59-5429-1D0E0641654F}"/>
    <pc:docChg chg="modSld">
      <pc:chgData name="Viviana Saavedra" userId="S::viviana.saavedra@snappet.org::aa95fd6c-3033-4ac3-a8a2-8731ac2a924c" providerId="AD" clId="Web-{534E836A-DAEE-8C59-5429-1D0E0641654F}" dt="2022-09-06T10:48:40.256" v="75"/>
      <pc:docMkLst>
        <pc:docMk/>
      </pc:docMkLst>
      <pc:sldChg chg="modSp">
        <pc:chgData name="Viviana Saavedra" userId="S::viviana.saavedra@snappet.org::aa95fd6c-3033-4ac3-a8a2-8731ac2a924c" providerId="AD" clId="Web-{534E836A-DAEE-8C59-5429-1D0E0641654F}" dt="2022-09-06T10:48:40.256" v="75"/>
        <pc:sldMkLst>
          <pc:docMk/>
          <pc:sldMk cId="4246496678" sldId="268"/>
        </pc:sldMkLst>
        <pc:graphicFrameChg chg="mod modGraphic">
          <ac:chgData name="Viviana Saavedra" userId="S::viviana.saavedra@snappet.org::aa95fd6c-3033-4ac3-a8a2-8731ac2a924c" providerId="AD" clId="Web-{534E836A-DAEE-8C59-5429-1D0E0641654F}" dt="2022-09-06T10:48:40.256" v="75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046DF2F5-AF3F-C806-A8BE-DA98F36E2F33}"/>
    <pc:docChg chg="modSld">
      <pc:chgData name="Teresa Bosca" userId="S::teresa.bosca@snappet.org::5f2d2708-5ab7-4bb7-9244-a66e173aa037" providerId="AD" clId="Web-{046DF2F5-AF3F-C806-A8BE-DA98F36E2F33}" dt="2022-09-23T13:59:56.610" v="9"/>
      <pc:docMkLst>
        <pc:docMk/>
      </pc:docMkLst>
      <pc:sldChg chg="modSp">
        <pc:chgData name="Teresa Bosca" userId="S::teresa.bosca@snappet.org::5f2d2708-5ab7-4bb7-9244-a66e173aa037" providerId="AD" clId="Web-{046DF2F5-AF3F-C806-A8BE-DA98F36E2F33}" dt="2022-09-23T13:59:56.610" v="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46DF2F5-AF3F-C806-A8BE-DA98F36E2F33}" dt="2022-09-23T13:59:56.610" v="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C33B7A5-25F5-13BA-3E48-043A679C6C61}"/>
    <pc:docChg chg="modSld">
      <pc:chgData name="Viviana Saavedra" userId="S::viviana.saavedra@snappet.org::aa95fd6c-3033-4ac3-a8a2-8731ac2a924c" providerId="AD" clId="Web-{2C33B7A5-25F5-13BA-3E48-043A679C6C61}" dt="2022-08-01T09:14:05.064" v="55"/>
      <pc:docMkLst>
        <pc:docMk/>
      </pc:docMkLst>
      <pc:sldChg chg="modSp">
        <pc:chgData name="Viviana Saavedra" userId="S::viviana.saavedra@snappet.org::aa95fd6c-3033-4ac3-a8a2-8731ac2a924c" providerId="AD" clId="Web-{2C33B7A5-25F5-13BA-3E48-043A679C6C61}" dt="2022-08-01T09:14:05.064" v="55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C33B7A5-25F5-13BA-3E48-043A679C6C61}" dt="2022-08-01T09:14:05.064" v="5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23DFB3-D473-9CCB-2EE0-C1A52B741131}"/>
    <pc:docChg chg="modSld">
      <pc:chgData name="Teresa Bosca" userId="S::teresa.bosca@snappet.org::5f2d2708-5ab7-4bb7-9244-a66e173aa037" providerId="AD" clId="Web-{3223DFB3-D473-9CCB-2EE0-C1A52B741131}" dt="2022-10-09T16:08:26.631" v="55"/>
      <pc:docMkLst>
        <pc:docMk/>
      </pc:docMkLst>
      <pc:sldChg chg="modSp">
        <pc:chgData name="Teresa Bosca" userId="S::teresa.bosca@snappet.org::5f2d2708-5ab7-4bb7-9244-a66e173aa037" providerId="AD" clId="Web-{3223DFB3-D473-9CCB-2EE0-C1A52B741131}" dt="2022-10-09T16:08:26.631" v="55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223DFB3-D473-9CCB-2EE0-C1A52B741131}" dt="2022-10-09T16:08:26.631" v="5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1DEA884-AA6C-07F1-98CD-C5AC83E8B226}"/>
    <pc:docChg chg="modSld">
      <pc:chgData name="Teresa Bosca" userId="S::teresa.bosca@snappet.org::5f2d2708-5ab7-4bb7-9244-a66e173aa037" providerId="AD" clId="Web-{71DEA884-AA6C-07F1-98CD-C5AC83E8B226}" dt="2022-09-23T14:11:50.755" v="73"/>
      <pc:docMkLst>
        <pc:docMk/>
      </pc:docMkLst>
      <pc:sldChg chg="modSp">
        <pc:chgData name="Teresa Bosca" userId="S::teresa.bosca@snappet.org::5f2d2708-5ab7-4bb7-9244-a66e173aa037" providerId="AD" clId="Web-{71DEA884-AA6C-07F1-98CD-C5AC83E8B226}" dt="2022-09-23T14:11:50.755" v="7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1DEA884-AA6C-07F1-98CD-C5AC83E8B226}" dt="2022-09-23T14:11:50.755" v="7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1DEA884-AA6C-07F1-98CD-C5AC83E8B226}" dt="2022-09-23T14:05:38.258" v="2"/>
        <pc:sldMkLst>
          <pc:docMk/>
          <pc:sldMk cId="1802548540" sldId="264"/>
        </pc:sldMkLst>
        <pc:graphicFrameChg chg="modGraphic">
          <ac:chgData name="Teresa Bosca" userId="S::teresa.bosca@snappet.org::5f2d2708-5ab7-4bb7-9244-a66e173aa037" providerId="AD" clId="Web-{71DEA884-AA6C-07F1-98CD-C5AC83E8B226}" dt="2022-09-23T14:05:38.258" v="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988AB1-615B-2FE1-13DC-BB65DC1C8BEE}"/>
    <pc:docChg chg="modSld">
      <pc:chgData name="Teresa Bosca" userId="S::teresa.bosca@snappet.org::5f2d2708-5ab7-4bb7-9244-a66e173aa037" providerId="AD" clId="Web-{51988AB1-615B-2FE1-13DC-BB65DC1C8BEE}" dt="2022-09-23T14:03:59.369" v="18"/>
      <pc:docMkLst>
        <pc:docMk/>
      </pc:docMkLst>
      <pc:sldChg chg="modSp">
        <pc:chgData name="Teresa Bosca" userId="S::teresa.bosca@snappet.org::5f2d2708-5ab7-4bb7-9244-a66e173aa037" providerId="AD" clId="Web-{51988AB1-615B-2FE1-13DC-BB65DC1C8BEE}" dt="2022-09-23T14:03:59.369" v="18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51988AB1-615B-2FE1-13DC-BB65DC1C8BEE}" dt="2022-09-23T14:03:59.369" v="1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9DE8920E-B4C2-EF2C-F886-2109D60DC4AB}"/>
    <pc:docChg chg="modSld">
      <pc:chgData name="Teresa Bosca" userId="S::teresa.bosca@snappet.org::5f2d2708-5ab7-4bb7-9244-a66e173aa037" providerId="AD" clId="Web-{9DE8920E-B4C2-EF2C-F886-2109D60DC4AB}" dt="2022-09-26T18:56:46.826" v="17"/>
      <pc:docMkLst>
        <pc:docMk/>
      </pc:docMkLst>
      <pc:sldChg chg="addSp delSp modSp">
        <pc:chgData name="Teresa Bosca" userId="S::teresa.bosca@snappet.org::5f2d2708-5ab7-4bb7-9244-a66e173aa037" providerId="AD" clId="Web-{9DE8920E-B4C2-EF2C-F886-2109D60DC4AB}" dt="2022-09-26T18:56:46.826" v="17"/>
        <pc:sldMkLst>
          <pc:docMk/>
          <pc:sldMk cId="1802548540" sldId="264"/>
        </pc:sldMkLst>
        <pc:graphicFrameChg chg="add del mod">
          <ac:chgData name="Teresa Bosca" userId="S::teresa.bosca@snappet.org::5f2d2708-5ab7-4bb7-9244-a66e173aa037" providerId="AD" clId="Web-{9DE8920E-B4C2-EF2C-F886-2109D60DC4AB}" dt="2022-09-26T18:48:18.933" v="6"/>
          <ac:graphicFrameMkLst>
            <pc:docMk/>
            <pc:sldMk cId="1802548540" sldId="264"/>
            <ac:graphicFrameMk id="3" creationId="{2385D352-07DB-7DCB-3AB9-5E1307308820}"/>
          </ac:graphicFrameMkLst>
        </pc:graphicFrameChg>
        <pc:graphicFrameChg chg="mod modGraphic">
          <ac:chgData name="Teresa Bosca" userId="S::teresa.bosca@snappet.org::5f2d2708-5ab7-4bb7-9244-a66e173aa037" providerId="AD" clId="Web-{9DE8920E-B4C2-EF2C-F886-2109D60DC4AB}" dt="2022-09-26T18:56:46.826" v="1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add del mod">
          <ac:chgData name="Teresa Bosca" userId="S::teresa.bosca@snappet.org::5f2d2708-5ab7-4bb7-9244-a66e173aa037" providerId="AD" clId="Web-{9DE8920E-B4C2-EF2C-F886-2109D60DC4AB}" dt="2022-09-26T18:48:44.418" v="8"/>
          <ac:graphicFrameMkLst>
            <pc:docMk/>
            <pc:sldMk cId="1802548540" sldId="264"/>
            <ac:graphicFrameMk id="7" creationId="{ABD9BEBA-08A2-BF63-8A61-AC53069AAFE6}"/>
          </ac:graphicFrameMkLst>
        </pc:graphicFrameChg>
      </pc:sldChg>
    </pc:docChg>
  </pc:docChgLst>
  <pc:docChgLst>
    <pc:chgData name="Teresa Bosca" userId="S::teresa.bosca@snappet.org::5f2d2708-5ab7-4bb7-9244-a66e173aa037" providerId="AD" clId="Web-{5295A498-D177-7EA7-A2C0-F1FF15ACC106}"/>
    <pc:docChg chg="modSld">
      <pc:chgData name="Teresa Bosca" userId="S::teresa.bosca@snappet.org::5f2d2708-5ab7-4bb7-9244-a66e173aa037" providerId="AD" clId="Web-{5295A498-D177-7EA7-A2C0-F1FF15ACC106}" dt="2022-09-12T18:17:40.855" v="4238"/>
      <pc:docMkLst>
        <pc:docMk/>
      </pc:docMkLst>
      <pc:sldChg chg="modSp">
        <pc:chgData name="Teresa Bosca" userId="S::teresa.bosca@snappet.org::5f2d2708-5ab7-4bb7-9244-a66e173aa037" providerId="AD" clId="Web-{5295A498-D177-7EA7-A2C0-F1FF15ACC106}" dt="2022-09-12T18:17:40.855" v="4238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295A498-D177-7EA7-A2C0-F1FF15ACC106}" dt="2022-09-12T17:44:43.641" v="1519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17:40.855" v="423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44:05.123" v="1500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295A498-D177-7EA7-A2C0-F1FF15ACC106}" dt="2022-09-12T17:26:54.061" v="43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7:44:05.123" v="150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22:44.895" v="206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295A498-D177-7EA7-A2C0-F1FF15ACC106}" dt="2022-09-12T17:22:44.895" v="206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295A498-D177-7EA7-A2C0-F1FF15ACC106}" dt="2022-09-12T17:17:24.695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295A498-D177-7EA7-A2C0-F1FF15ACC106}" dt="2022-09-12T18:01:33.160" v="3351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5295A498-D177-7EA7-A2C0-F1FF15ACC106}" dt="2022-09-12T17:53:11.671" v="2462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01:33.160" v="3351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5295A498-D177-7EA7-A2C0-F1FF15ACC106}" dt="2022-09-12T17:53:23.296" v="2482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26:18.451" v="40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295A498-D177-7EA7-A2C0-F1FF15ACC106}" dt="2022-09-12T17:22:56.302" v="21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3:01.240" v="212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9.836" v="28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50.056" v="291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2.633" v="287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6.680" v="28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3:54.164" v="286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7:26:18.451" v="40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8:12:21.405" v="4232"/>
        <pc:sldMkLst>
          <pc:docMk/>
          <pc:sldMk cId="4246496678" sldId="268"/>
        </pc:sldMkLst>
        <pc:spChg chg="mod">
          <ac:chgData name="Teresa Bosca" userId="S::teresa.bosca@snappet.org::5f2d2708-5ab7-4bb7-9244-a66e173aa037" providerId="AD" clId="Web-{5295A498-D177-7EA7-A2C0-F1FF15ACC106}" dt="2022-09-12T18:01:54.879" v="3358" actId="20577"/>
          <ac:spMkLst>
            <pc:docMk/>
            <pc:sldMk cId="4246496678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12:21.405" v="4232"/>
          <ac:graphicFrameMkLst>
            <pc:docMk/>
            <pc:sldMk cId="4246496678" sldId="268"/>
            <ac:graphicFrameMk id="2" creationId="{B081A45C-1D03-8586-4416-5C083A96082A}"/>
          </ac:graphicFrameMkLst>
        </pc:graphicFrameChg>
        <pc:graphicFrameChg chg="mod modGraphic">
          <ac:chgData name="Teresa Bosca" userId="S::teresa.bosca@snappet.org::5f2d2708-5ab7-4bb7-9244-a66e173aa037" providerId="AD" clId="Web-{5295A498-D177-7EA7-A2C0-F1FF15ACC106}" dt="2022-09-12T18:02:07.286" v="3378"/>
          <ac:graphicFrameMkLst>
            <pc:docMk/>
            <pc:sldMk cId="4246496678" sldId="268"/>
            <ac:graphicFrameMk id="4" creationId="{2C85F843-0955-E753-6483-E5C98A65714E}"/>
          </ac:graphicFrameMkLst>
        </pc:graphicFrameChg>
      </pc:sldChg>
    </pc:docChg>
  </pc:docChgLst>
  <pc:docChgLst>
    <pc:chgData name="Teresa Bosca" userId="S::teresa.bosca@snappet.org::5f2d2708-5ab7-4bb7-9244-a66e173aa037" providerId="AD" clId="Web-{C90E7039-184E-1469-D074-F4AF98748952}"/>
    <pc:docChg chg="modSld">
      <pc:chgData name="Teresa Bosca" userId="S::teresa.bosca@snappet.org::5f2d2708-5ab7-4bb7-9244-a66e173aa037" providerId="AD" clId="Web-{C90E7039-184E-1469-D074-F4AF98748952}" dt="2022-09-24T16:09:50.523" v="316"/>
      <pc:docMkLst>
        <pc:docMk/>
      </pc:docMkLst>
      <pc:sldChg chg="modSp">
        <pc:chgData name="Teresa Bosca" userId="S::teresa.bosca@snappet.org::5f2d2708-5ab7-4bb7-9244-a66e173aa037" providerId="AD" clId="Web-{C90E7039-184E-1469-D074-F4AF98748952}" dt="2022-09-24T16:09:50.523" v="31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C90E7039-184E-1469-D074-F4AF98748952}" dt="2022-09-24T16:09:50.523" v="31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90E7039-184E-1469-D074-F4AF98748952}" dt="2022-09-24T16:06:46.454" v="266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90E7039-184E-1469-D074-F4AF98748952}" dt="2022-09-24T14:40:06.532" v="234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90E7039-184E-1469-D074-F4AF98748952}" dt="2022-09-24T16:06:46.454" v="26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C90E7039-184E-1469-D074-F4AF98748952}" dt="2022-09-24T12:13:14.752" v="23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90E7039-184E-1469-D074-F4AF98748952}" dt="2022-09-24T12:13:14.752" v="231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11.041" v="221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3:08.721" v="227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11.182" v="223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3:02.955" v="225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04.557" v="219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90E7039-184E-1469-D074-F4AF98748952}" dt="2022-09-24T12:11:51.650" v="21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AA0BCACB-8E4D-AB0C-F363-0EC78E2FCA05}"/>
    <pc:docChg chg="modSld">
      <pc:chgData name="Teresa Bosca" userId="S::teresa.bosca@snappet.org::5f2d2708-5ab7-4bb7-9244-a66e173aa037" providerId="AD" clId="Web-{AA0BCACB-8E4D-AB0C-F363-0EC78E2FCA05}" dt="2022-09-26T19:02:25.233" v="9"/>
      <pc:docMkLst>
        <pc:docMk/>
      </pc:docMkLst>
      <pc:sldChg chg="modSp">
        <pc:chgData name="Teresa Bosca" userId="S::teresa.bosca@snappet.org::5f2d2708-5ab7-4bb7-9244-a66e173aa037" providerId="AD" clId="Web-{AA0BCACB-8E4D-AB0C-F363-0EC78E2FCA05}" dt="2022-09-26T19:02:08.248" v="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AA0BCACB-8E4D-AB0C-F363-0EC78E2FCA05}" dt="2022-09-26T19:02:08.248" v="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AA0BCACB-8E4D-AB0C-F363-0EC78E2FCA05}" dt="2022-09-26T19:02:25.233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AA0BCACB-8E4D-AB0C-F363-0EC78E2FCA05}" dt="2022-09-26T19:02:25.233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9FCE2D9E-5F7A-441B-914A-EBC54A8FF3D8}"/>
    <pc:docChg chg="delSld modSld">
      <pc:chgData name="Teresa Bosca" userId="S::teresa.bosca@snappet.org::5f2d2708-5ab7-4bb7-9244-a66e173aa037" providerId="AD" clId="Web-{9FCE2D9E-5F7A-441B-914A-EBC54A8FF3D8}" dt="2022-09-23T13:56:38.846" v="1418"/>
      <pc:docMkLst>
        <pc:docMk/>
      </pc:docMkLst>
      <pc:sldChg chg="del">
        <pc:chgData name="Teresa Bosca" userId="S::teresa.bosca@snappet.org::5f2d2708-5ab7-4bb7-9244-a66e173aa037" providerId="AD" clId="Web-{9FCE2D9E-5F7A-441B-914A-EBC54A8FF3D8}" dt="2022-09-23T13:32:12.780" v="1197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9FCE2D9E-5F7A-441B-914A-EBC54A8FF3D8}" dt="2022-09-23T13:56:38.846" v="1418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9FCE2D9E-5F7A-441B-914A-EBC54A8FF3D8}" dt="2022-09-23T13:56:38.846" v="141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9FCE2D9E-5F7A-441B-914A-EBC54A8FF3D8}" dt="2022-09-23T13:35:40.271" v="1222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9FCE2D9E-5F7A-441B-914A-EBC54A8FF3D8}" dt="2022-09-23T12:00:22.992" v="41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9FCE2D9E-5F7A-441B-914A-EBC54A8FF3D8}" dt="2022-09-23T13:35:40.271" v="122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9FCE2D9E-5F7A-441B-914A-EBC54A8FF3D8}" dt="2022-09-23T11:06:01.497" v="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9FCE2D9E-5F7A-441B-914A-EBC54A8FF3D8}" dt="2022-09-23T11:06:01.497" v="1" actId="20577"/>
          <ac:spMkLst>
            <pc:docMk/>
            <pc:sldMk cId="3074679794" sldId="267"/>
            <ac:spMk id="4" creationId="{4667B676-7D12-ABAB-6A91-E83B30FF1B1F}"/>
          </ac:spMkLst>
        </pc:spChg>
      </pc:sldChg>
      <pc:sldChg chg="del">
        <pc:chgData name="Teresa Bosca" userId="S::teresa.bosca@snappet.org::5f2d2708-5ab7-4bb7-9244-a66e173aa037" providerId="AD" clId="Web-{9FCE2D9E-5F7A-441B-914A-EBC54A8FF3D8}" dt="2022-09-23T13:32:23.858" v="1198"/>
        <pc:sldMkLst>
          <pc:docMk/>
          <pc:sldMk cId="4246496678" sldId="268"/>
        </pc:sldMkLst>
      </pc:sldChg>
    </pc:docChg>
  </pc:docChgLst>
  <pc:docChgLst>
    <pc:chgData name="Teresa Bosca" userId="S::teresa.bosca@snappet.org::5f2d2708-5ab7-4bb7-9244-a66e173aa037" providerId="AD" clId="Web-{A9B5432A-3CB2-499F-1310-8B911B93A5C0}"/>
    <pc:docChg chg="modSld">
      <pc:chgData name="Teresa Bosca" userId="S::teresa.bosca@snappet.org::5f2d2708-5ab7-4bb7-9244-a66e173aa037" providerId="AD" clId="Web-{A9B5432A-3CB2-499F-1310-8B911B93A5C0}" dt="2022-10-10T17:06:09.983" v="31"/>
      <pc:docMkLst>
        <pc:docMk/>
      </pc:docMkLst>
      <pc:sldChg chg="modSp">
        <pc:chgData name="Teresa Bosca" userId="S::teresa.bosca@snappet.org::5f2d2708-5ab7-4bb7-9244-a66e173aa037" providerId="AD" clId="Web-{A9B5432A-3CB2-499F-1310-8B911B93A5C0}" dt="2022-10-10T17:06:09.983" v="3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A9B5432A-3CB2-499F-1310-8B911B93A5C0}" dt="2022-10-10T17:06:09.983" v="3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16E8AC-F942-0E45-DA76-5EA35261F348}"/>
    <pc:docChg chg="modSld">
      <pc:chgData name="Teresa Bosca" userId="S::teresa.bosca@snappet.org::5f2d2708-5ab7-4bb7-9244-a66e173aa037" providerId="AD" clId="Web-{5116E8AC-F942-0E45-DA76-5EA35261F348}" dt="2022-09-15T17:40:43.714" v="15"/>
      <pc:docMkLst>
        <pc:docMk/>
      </pc:docMkLst>
      <pc:sldChg chg="modSp">
        <pc:chgData name="Teresa Bosca" userId="S::teresa.bosca@snappet.org::5f2d2708-5ab7-4bb7-9244-a66e173aa037" providerId="AD" clId="Web-{5116E8AC-F942-0E45-DA76-5EA35261F348}" dt="2022-09-15T17:40:25.807" v="7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116E8AC-F942-0E45-DA76-5EA35261F348}" dt="2022-09-15T17:40:25.807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5116E8AC-F942-0E45-DA76-5EA35261F348}" dt="2022-09-15T17:40:43.714" v="15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5116E8AC-F942-0E45-DA76-5EA35261F348}" dt="2022-09-15T17:40:43.714" v="15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780781FA-EBBE-4C76-A045-2EEAA747C400}"/>
    <pc:docChg chg="modSld">
      <pc:chgData name="Teresa Bosca" userId="S::teresa.bosca@snappet.org::5f2d2708-5ab7-4bb7-9244-a66e173aa037" providerId="AD" clId="Web-{780781FA-EBBE-4C76-A045-2EEAA747C400}" dt="2022-09-13T11:44:18.799" v="1" actId="20577"/>
      <pc:docMkLst>
        <pc:docMk/>
      </pc:docMkLst>
      <pc:sldChg chg="modSp">
        <pc:chgData name="Teresa Bosca" userId="S::teresa.bosca@snappet.org::5f2d2708-5ab7-4bb7-9244-a66e173aa037" providerId="AD" clId="Web-{780781FA-EBBE-4C76-A045-2EEAA747C400}" dt="2022-09-13T11:44:18.799" v="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780781FA-EBBE-4C76-A045-2EEAA747C400}" dt="2022-09-13T11:44:18.799" v="1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515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84366"/>
            <a:ext cx="10161270" cy="54954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16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basats en la comprensió, la representació i l'ús flexible dels nombres i les operacions. 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la construcció del significat 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16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Diners ficticis, daus, blocs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de base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10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i taules de valor posicional.</a:t>
            </a:r>
            <a:endParaRPr lang="ca-ES" sz="1100" dirty="0">
              <a:ea typeface="Times New Roman" panose="02020603050405020304" pitchFamily="18" charset="0"/>
              <a:cs typeface="Arial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 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39216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1</a:t>
            </a:r>
            <a:r>
              <a:rPr lang="es-ES_tradnl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/>
              </a:rPr>
              <a:t>Recursos per avaluar </a:t>
            </a:r>
            <a:r>
              <a:rPr lang="ca-ES" b="1">
                <a:solidFill>
                  <a:srgbClr val="009ED0"/>
                </a:solidFill>
                <a:latin typeface="ABeZeh"/>
              </a:rPr>
              <a:t>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8631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993871"/>
              </p:ext>
            </p:extLst>
          </p:nvPr>
        </p:nvGraphicFramePr>
        <p:xfrm>
          <a:off x="613764" y="1053984"/>
          <a:ext cx="10721954" cy="5182131"/>
        </p:xfrm>
        <a:graphic>
          <a:graphicData uri="http://schemas.openxmlformats.org/drawingml/2006/table">
            <a:tbl>
              <a:tblPr firstRow="1" firstCol="1" bandRow="1"/>
              <a:tblGrid>
                <a:gridCol w="3460750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07821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553383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765644">
                <a:tc rowSpan="5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1. 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numèric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 sabers bàsics relacionats amb la comprensió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del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significat del concepte de nombre, la seua representació,  simbolització i magnitud, a més de l'ús adequat d’aquestes en les relacions, propietats i operacions bàsiques per a aquesta etapa. 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Nombres naturals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100" b="0" i="0" u="none" strike="noStrike" kern="1200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5. Lectura, escriptura i representació del numerals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Calibri"/>
                        </a:rPr>
                        <a:t> superiors al miler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2787423"/>
                  </a:ext>
                </a:extLst>
              </a:tr>
              <a:tr h="7656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1. 6. Estratègies de representació.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Recta numèrica. Comparació i ordenació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510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2.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11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 escala descendent).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51043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1. 2. 6. 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Relacions i propietats de les operacions. Propietat commutativa, associativa i distributiva. </a:t>
                      </a:r>
                      <a:endParaRPr lang="ca-ES" sz="1100" noProof="0" dirty="0" smtClean="0"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510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1. 2. 7. 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Càlcul mental. Estimació i aproximació.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39269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6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Bloc 6. </a:t>
                      </a:r>
                      <a:r>
                        <a:rPr lang="ca-ES" sz="11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Sentit pensament</a:t>
                      </a:r>
                      <a:r>
                        <a:rPr lang="ca-ES" sz="11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 computacional</a:t>
                      </a:r>
                      <a:endParaRPr lang="ca-ES" sz="11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ctr"/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El Pensament computacional permet desenvolupar tècniques 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 estratègies per 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a obtindre solucions eficients utilitzant seqüències d'ordres. En l'Educació Primària, aquest sentit matemàtic s'aplica en la identificació de regularitats, la creació d’algoritmes senzills o l'exploració́ de diferents opcions i estratègies davant una situació determinada. </a:t>
                      </a:r>
                      <a:endParaRPr lang="ca-ES" sz="1100" noProof="0" dirty="0" smtClean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Pensament computacional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6. 1. 2.</a:t>
                      </a:r>
                      <a:r>
                        <a:rPr lang="ca-E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Identificació de regularitats i predicció́ de termes de seqüències numèriques. Creació de patrons. </a:t>
                      </a:r>
                      <a:endParaRPr lang="ca-ES" sz="1100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513122" y="382976"/>
            <a:ext cx="91447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883428"/>
              </p:ext>
            </p:extLst>
          </p:nvPr>
        </p:nvGraphicFramePr>
        <p:xfrm>
          <a:off x="604761" y="846667"/>
          <a:ext cx="11101337" cy="53256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 i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descompondre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 4 xifres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225. 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 i descompondre nombres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5. Lectura, escriptura i representació del numerals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superiors al miler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ca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</a:t>
                      </a:r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xifres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de 4 xifres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225. 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Compondre i descompondre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 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5. Lectura, escriptura i representació del numerals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superiors al miler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ca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i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escriure nombres</a:t>
                      </a:r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  4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xifres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195.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Llegir i escriure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5. Lectura, escriptura i representació de numerals superiors al miler.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Col·locar nombres </a:t>
                      </a:r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ca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 xifres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recta</a:t>
                      </a:r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numèrica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805. 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Col·locar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10.000 en la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recta numèrica per milers i centenes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6. Estratègies de representació.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Recta numèrica. Comparació i ordenació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</a:t>
                      </a:r>
                      <a:r>
                        <a:rPr lang="es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nombres</a:t>
                      </a:r>
                      <a:endParaRPr lang="es-ES" sz="1800" b="0" i="0" u="none" strike="noStrike" kern="1200" baseline="0" noProof="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4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xifres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Ordenar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1. 6. Estratègies de representació.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Recta numèrica. Comparació i ordenació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err="1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 nombres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d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e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 4 xifres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226. </a:t>
                      </a:r>
                      <a:r>
                        <a:rPr lang="ca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nombres fins a 10.000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 smtClean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</a:t>
                      </a:r>
                      <a:r>
                        <a:rPr lang="es-ES" sz="900" b="0" i="0" u="none" strike="noStrike" noProof="0" dirty="0" smtClean="0">
                          <a:effectLst/>
                          <a:latin typeface="+mn-lt"/>
                        </a:rPr>
                        <a:t> 1. 2. 7. 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Càlcul mental. Estimació i aproximació.</a:t>
                      </a:r>
                      <a:endParaRPr lang="ca-ES" sz="900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i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 amb centenes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193.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Sumar i restar centenes</a:t>
                      </a:r>
                      <a:r>
                        <a:rPr lang="es-ES_tradnl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completes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.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Significats, estratègies i representacions per a la suma (afegir, combinar, comparar) i la resta (detracció, diferència, escala ascendent, 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lvl="0" algn="l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88789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1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16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92485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22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481993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sumes i restes fins a 1.000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Sumar i restar de forma 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estimada fins a 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1.000</a:t>
                      </a: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1. 2. 1.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Significats, estratègies i representacions per a la suma (afegir, combinar, comparar) i la resta (detracció, diferència, escala ascendent, escala descendent).</a:t>
                      </a:r>
                      <a:endParaRPr lang="es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 a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1.000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descomponent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 smtClean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688. </a:t>
                      </a:r>
                      <a:r>
                        <a:rPr lang="ca-ES" sz="900" u="none" strike="noStrike" noProof="0" dirty="0" smtClean="0">
                          <a:solidFill>
                            <a:schemeClr val="tx1"/>
                          </a:solidFill>
                          <a:effectLst/>
                        </a:rPr>
                        <a:t>Sumar fins a 1.000 en vertical per passos portant-ne una.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1. 2. 1.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Significats, estratègies i representacions per a la suma (afegir, combinar, comparar) i la resta (detracció, diferència, escala ascendent, escala descendent).</a:t>
                      </a:r>
                      <a:endParaRPr lang="es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amb zero en el minuend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693.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Restar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fins 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1.000 amb un zero en el minuend.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1. 2. 1.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Significats, estratègies i representacions per a la suma (afegir, combinar, comparar) i la resta (detracció, diferència, escala ascendent, escala descendent).</a:t>
                      </a:r>
                      <a:endParaRPr lang="es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la taula de sumes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807.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Trobar patrons en la taula de sumes.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6. 1. Pensament computacional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6. 1. 2.</a:t>
                      </a:r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Identificació de regularitats i predicció́ de termes de seqüències</a:t>
                      </a:r>
                    </a:p>
                    <a:p>
                      <a:pPr algn="ctr"/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numèriques. Creació de patrons. </a:t>
                      </a:r>
                      <a:endParaRPr lang="ca-ES" sz="90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_tradnl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Determinar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patrons en la taula de sumes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Reconéixer patrons 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senzills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en sèries de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6.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. Pensament computacional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6. 1. 2.</a:t>
                      </a:r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Identificació de regularitats i predicció́ de termes de seqüències</a:t>
                      </a:r>
                    </a:p>
                    <a:p>
                      <a:pPr algn="ctr"/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numèriques. Creació de patrons. </a:t>
                      </a:r>
                      <a:endParaRPr lang="ca-ES" sz="90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1.13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Propietats de la suma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622.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Conèixer les propietats de la suma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1. 2. 6. 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Relacions i propietats de les operacions. Propietat commutativa,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associativa i distributiva. 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1.14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Relació suma-resta. Propietats de la resta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630.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Comprovar els termes i el resultat de restes.</a:t>
                      </a:r>
                      <a:endParaRPr lang="ca-ES" noProof="0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1. 2. 6. 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Relacions i propietats de les operacions. Propietat commutativa,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associativa i distributiva. 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04223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1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16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112772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610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960571"/>
              </p:ext>
            </p:extLst>
          </p:nvPr>
        </p:nvGraphicFramePr>
        <p:xfrm>
          <a:off x="616857" y="846666"/>
          <a:ext cx="11025909" cy="1750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57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24856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87614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665238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4971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717523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18109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1.15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_tradnl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</a:t>
                      </a:r>
                      <a:r>
                        <a:rPr lang="es-ES_tradnl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de</a:t>
                      </a:r>
                    </a:p>
                    <a:p>
                      <a:pPr marL="0" algn="ctr" rtl="0" eaLnBrk="1" fontAlgn="ctr" latinLnBrk="0" hangingPunct="1"/>
                      <a:r>
                        <a:rPr lang="es-ES_tradnl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xifres portant-ne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10050</a:t>
                      </a: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s-ES_tradnl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Sumar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 </a:t>
                      </a:r>
                      <a:r>
                        <a:rPr lang="ca-ES" sz="900" u="none" strike="noStrike" noProof="0" dirty="0" smtClean="0">
                          <a:solidFill>
                            <a:schemeClr val="tx1"/>
                          </a:solidFill>
                          <a:effectLst/>
                        </a:rPr>
                        <a:t>amb nombres majors que 1.000</a:t>
                      </a:r>
                      <a:r>
                        <a:rPr lang="ca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.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Significats, estratègies i representacions per a la suma (afegir, combinar, comparar) i la resta (detracció, diferència, escala ascendent, escala descendent).</a:t>
                      </a:r>
                      <a:endParaRPr lang="es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9715224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1.16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de 4 xifres portant-ne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1014. </a:t>
                      </a:r>
                      <a:r>
                        <a:rPr lang="ca-ES" sz="900" u="none" strike="noStrike" noProof="0" dirty="0" smtClean="0">
                          <a:solidFill>
                            <a:schemeClr val="tx1"/>
                          </a:solidFill>
                          <a:effectLst/>
                        </a:rPr>
                        <a:t>Restar amb nombres majors que 1.000.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 seues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baseline="0" noProof="0" dirty="0">
                          <a:effectLst/>
                          <a:latin typeface="Calibri"/>
                        </a:rPr>
                        <a:t>Bloc 1. 2. </a:t>
                      </a:r>
                      <a:r>
                        <a:rPr lang="ca-ES" sz="900" b="0" i="0" u="none" strike="noStrike" baseline="0" noProof="0" dirty="0" smtClean="0">
                          <a:effectLst/>
                          <a:latin typeface="Calibri"/>
                        </a:rPr>
                        <a:t>1.</a:t>
                      </a:r>
                      <a:r>
                        <a:rPr lang="ca-ES" sz="900" b="0" i="0" u="none" strike="noStrike" baseline="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Significats, estratègies i representacions per a la suma (afegir, combinar, comparar) i la resta (detracció, diferència, escala ascendent, escala descendent).</a:t>
                      </a:r>
                      <a:endParaRPr lang="es-ES" sz="900" b="0" i="0" u="none" strike="noStrike" kern="1200" noProof="0" dirty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0831887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689594"/>
              </p:ext>
            </p:extLst>
          </p:nvPr>
        </p:nvGraphicFramePr>
        <p:xfrm>
          <a:off x="2424042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</a:rPr>
                        <a:t>MAIG</a:t>
                      </a:r>
                      <a:endParaRPr lang="es-ES"/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1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Duració: 16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  <a:endParaRPr kumimoji="0" lang="ca-ES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  <p:graphicFrame>
        <p:nvGraphicFramePr>
          <p:cNvPr id="8" name="Tabla 7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133168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9768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EC7436-638A-4F28-9911-38DF8DDF8C3C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7A677AC-B643-4DE6-86C8-C670F9520A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F57227-32BA-4EEA-8B5A-93B79DB81535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829</Words>
  <Application>Microsoft Macintosh PowerPoint</Application>
  <PresentationFormat>Personalizado</PresentationFormat>
  <Paragraphs>320</Paragraphs>
  <Slides>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118</cp:revision>
  <dcterms:created xsi:type="dcterms:W3CDTF">2022-06-17T12:01:50Z</dcterms:created>
  <dcterms:modified xsi:type="dcterms:W3CDTF">2024-01-10T19:26:18Z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