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2"/>
  </p:notesMasterIdLst>
  <p:sldIdLst>
    <p:sldId id="260" r:id="rId5"/>
    <p:sldId id="267" r:id="rId6"/>
    <p:sldId id="259" r:id="rId7"/>
    <p:sldId id="264" r:id="rId8"/>
    <p:sldId id="271" r:id="rId9"/>
    <p:sldId id="272" r:id="rId10"/>
    <p:sldId id="270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648" y="-216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382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24 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de les operacions.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construcció del significat 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24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Fitxes de comptadors, cubs de base 10, àbacs, bosses, gots de paper o cartró, targetes amb nombres, daus, pissarra blanca, retoladors Vileda, esborrador, paper quadriculat i fulls.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2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</a:t>
                      </a:r>
                      <a:r>
                        <a:rPr lang="es-ES" sz="1200" b="1" dirty="0"/>
                        <a:t>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297520"/>
              </p:ext>
            </p:extLst>
          </p:nvPr>
        </p:nvGraphicFramePr>
        <p:xfrm>
          <a:off x="613764" y="1084464"/>
          <a:ext cx="10721957" cy="4188509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391885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sabers bàsics relacionats amb la comprensió del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Operacions amb naturals i les seues propietats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3. </a:t>
                      </a:r>
                      <a:r>
                        <a:rPr lang="ca-ES" sz="1100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1100" noProof="0" dirty="0"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538911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204241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Formar grups iguals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46.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significat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Sumes reiterades en la recta </a:t>
                      </a:r>
                      <a:r>
                        <a:rPr lang="es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numèrica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737. Multiplicar en la recta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numèrica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</a:t>
                      </a:r>
                      <a:r>
                        <a:rPr lang="es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s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significat</a:t>
                      </a:r>
                      <a:r>
                        <a:rPr lang="es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s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615.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significat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Representació</a:t>
                      </a:r>
                      <a:r>
                        <a:rPr lang="es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gràfica</a:t>
                      </a:r>
                      <a:r>
                        <a:rPr lang="es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s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45. Representar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gràficament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Multiplicar per 1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 Practicar </a:t>
                      </a:r>
                      <a:r>
                        <a:rPr lang="es-ES" sz="90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</a:t>
                      </a:r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s-ES" sz="90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taules</a:t>
                      </a:r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l'1 i del 0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Multiplicar per 10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47. Practicar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amb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la taula del 10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Multiplicar per 2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61. Practicar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amb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la taula del 2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25 - 28 sessions 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8D4DD3E-66AB-2A96-0654-AE7680CDC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293777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854295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102. Practicar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amb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la taula del 5.</a:t>
                      </a:r>
                      <a:endParaRPr lang="ca-ES" sz="900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03. Practicar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taula del 3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 Practicar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taula del 4.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105. Practicar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taula del 6.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107. Practicar </a:t>
                      </a:r>
                      <a:r>
                        <a:rPr lang="es-ES" sz="90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</a:t>
                      </a:r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taula del 8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119. Practicar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amb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la taula del 9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120. Practicar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amb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la taula del 7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071634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</a:t>
            </a:r>
            <a:r>
              <a:rPr lang="ca-ES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25 - 28 sessions </a:t>
            </a:r>
          </a:p>
        </p:txBody>
      </p:sp>
    </p:spTree>
    <p:extLst>
      <p:ext uri="{BB962C8B-B14F-4D97-AF65-F5344CB8AC3E}">
        <p14:creationId xmlns:p14="http://schemas.microsoft.com/office/powerpoint/2010/main" val="59456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195810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desenes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738. Multiplicar per desenes.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taula pitagòrica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739. Multiplicar per files o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grups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Patrons en la taula pitagòrica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739. Multiplicar per files o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grups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Propietat commutativa i associativa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808.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Conéixer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propietats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commutativa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associativa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Propietat distributiva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10040. Conèixer la propietat distributiva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2.20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taules de multiplicar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10020. Practicar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amb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les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taules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multiplicar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2.21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doble i el triple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641. Calcular el doble o el triple </a:t>
                      </a:r>
                      <a:r>
                        <a:rPr lang="es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d'un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nombre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25 - 28 sessions 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E2F3D73-8743-2F13-598B-CE7412DA2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293777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294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682782"/>
              </p:ext>
            </p:extLst>
          </p:nvPr>
        </p:nvGraphicFramePr>
        <p:xfrm>
          <a:off x="616857" y="846666"/>
          <a:ext cx="11025909" cy="2452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85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2485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8761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6523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4971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717523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18109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2.22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sense portar-ne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Multiplicar 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portar-</a:t>
                      </a:r>
                      <a:r>
                        <a:rPr lang="es-ES" sz="9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 seues</a:t>
                      </a:r>
                      <a:endParaRPr lang="es-ES" sz="900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propietats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2.23</a:t>
                      </a: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Multiplicar portant-ne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it-IT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955. Multiplicar per una xifra portant-ne.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 seues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10, 100 o 1.000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966. Multiplicar per 10, 100, 1000</a:t>
                      </a:r>
                      <a:r>
                        <a:rPr lang="ca-ES" sz="90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Bloc 1. 2. Operacions i les seues</a:t>
                      </a:r>
                      <a:endParaRPr lang="es-ES" sz="900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+mn-lt"/>
                        </a:rPr>
                        <a:t>propietats</a:t>
                      </a:r>
                      <a:endParaRPr lang="es-ES" sz="900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24986"/>
              </p:ext>
            </p:extLst>
          </p:nvPr>
        </p:nvGraphicFramePr>
        <p:xfrm>
          <a:off x="2424042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</a:rPr>
                        <a:t>MAIG</a:t>
                      </a:r>
                      <a:endParaRPr lang="es-ES"/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</a:t>
            </a:r>
            <a:r>
              <a:rPr lang="ca-ES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25 - 28 sessions </a:t>
            </a:r>
            <a:endParaRPr kumimoji="0" lang="ca-ES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128" y="6209282"/>
            <a:ext cx="804656" cy="22769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9A54A04-5364-F87C-D594-09203F43E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293777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94393D-71D5-4C62-A353-87BE913CB0EC}"/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2027</Words>
  <Application>Microsoft Office PowerPoint</Application>
  <PresentationFormat>Panorámica</PresentationFormat>
  <Paragraphs>384</Paragraphs>
  <Slides>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7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mara mañas</cp:lastModifiedBy>
  <cp:revision>35</cp:revision>
  <dcterms:created xsi:type="dcterms:W3CDTF">2022-06-17T12:01:50Z</dcterms:created>
  <dcterms:modified xsi:type="dcterms:W3CDTF">2024-11-21T12:10:15Z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