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4" r:id="rId8"/>
    <p:sldId id="268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=""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64" y="-80"/>
      </p:cViewPr>
      <p:guideLst>
        <p:guide orient="horz" pos="527"/>
        <p:guide pos="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9" Type="http://schemas.microsoft.com/office/2016/11/relationships/changesInfo" Target="changesInfos/changesInfo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382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9</a:t>
            </a:r>
            <a:r>
              <a:rPr lang="ca-ES" sz="1100" dirty="0" smtClean="0">
                <a:ea typeface="Times New Roman" panose="02020603050405020304" pitchFamily="18" charset="0"/>
                <a:cs typeface="Calibri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Calibri"/>
              </a:rPr>
              <a:t>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dels nombres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. </a:t>
            </a:r>
            <a:endParaRPr lang="ca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manipulatius i l'ús d'elements de la vida quotidiana que permeten resoldre situacions </a:t>
            </a:r>
            <a:r>
              <a:rPr lang="ca-ES" sz="1100" dirty="0"/>
              <a:t>que impliquen la construcció del significat 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9</a:t>
            </a: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Paper quadriculat, retoladors, compàs, regle, paper de construcció, notes adhesives, fitxes </a:t>
            </a:r>
            <a:r>
              <a:rPr lang="ca-ES" sz="11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per comptar, </a:t>
            </a:r>
            <a:r>
              <a:rPr lang="ca-ES" sz="11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amb símbols &lt;, &gt;, =.</a:t>
            </a:r>
            <a:endParaRPr lang="ca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 smtClean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=""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=""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4 </a:t>
            </a:r>
            <a:endParaRPr lang="es-ES_tradnl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=""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=""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208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=""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=""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=""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=""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=""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=""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smtClean="0"/>
                        <a:t>Criteris d'avaluació </a:t>
                      </a:r>
                      <a:r>
                        <a:rPr lang="es-ES" sz="1200" b="1" dirty="0" smtClean="0"/>
                        <a:t>de </a:t>
                      </a:r>
                      <a:r>
                        <a:rPr lang="es-ES" sz="1200" b="1" dirty="0"/>
                        <a:t>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=""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=""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=""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=""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=""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=""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17751"/>
              </p:ext>
            </p:extLst>
          </p:nvPr>
        </p:nvGraphicFramePr>
        <p:xfrm>
          <a:off x="613764" y="1084464"/>
          <a:ext cx="10721957" cy="4191416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=""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=""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=""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9224501"/>
                  </a:ext>
                </a:extLst>
              </a:tr>
              <a:tr h="391885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</a:t>
                      </a: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Fraccions</a:t>
                      </a:r>
                      <a:r>
                        <a:rPr lang="ca-ES" sz="11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 decimals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endParaRPr lang="es-ES" dirty="0"/>
                    </a:p>
                    <a:p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3. 1.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 </a:t>
                      </a:r>
                      <a:r>
                        <a:rPr lang="ca-ES" sz="1100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1100" noProof="0" dirty="0"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3891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=""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622613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representar fraccions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Donar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un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significat a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l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fraccions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fraccions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311.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Donar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un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significat a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l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fraccions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fraccions senzilles en la recta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Col·locar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fraccions en una recta numèrica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 i recta numèrica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851.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Col·locar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fraccions en una recta numèrica</a:t>
                      </a: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</a:t>
                      </a:r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.5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Entendre el concepte de fracció equivalent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Entendre el concepte de fraccions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equivalents.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</a:t>
                      </a:r>
                      <a:r>
                        <a:rPr lang="ca-ES" sz="900" u="none" strike="noStrik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fraccions equivalents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519.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Obtindre fraccions equivalents.</a:t>
                      </a:r>
                      <a:endParaRPr lang="ca-ES" noProof="0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4</a:t>
                      </a:r>
                      <a:r>
                        <a:rPr lang="es-ES" sz="900" b="1" i="0" u="none" strike="noStrike" kern="1200" noProof="0" dirty="0" smtClean="0">
                          <a:solidFill>
                            <a:srgbClr val="009ED0"/>
                          </a:solidFill>
                        </a:rPr>
                        <a:t>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Fraccions i nombres mixtos</a:t>
                      </a:r>
                      <a:endParaRPr lang="ca-ES" sz="900" b="0" i="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852.</a:t>
                      </a:r>
                      <a:r>
                        <a:rPr lang="es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Escriure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fraccions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 un nombre mixt</a:t>
                      </a: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208030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027427"/>
              </p:ext>
            </p:extLst>
          </p:nvPr>
        </p:nvGraphicFramePr>
        <p:xfrm>
          <a:off x="604761" y="846667"/>
          <a:ext cx="11101337" cy="1690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=""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=""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=""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=""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=""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=""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=""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lang="ca-ES" sz="900" u="none" strike="noStrike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fraccions amb la seua representació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Comparar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fraccions utilitzant una barra com ajuda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4.9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fraccions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764. 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Comparar </a:t>
                      </a:r>
                      <a:r>
                        <a:rPr lang="ca-ES" sz="900" u="none" strike="noStrike" kern="1200" baseline="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fraccions gràficament</a:t>
                      </a:r>
                      <a:r>
                        <a:rPr lang="ca-ES" sz="9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  <a:endParaRPr lang="ca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3. </a:t>
                      </a:r>
                      <a:r>
                        <a:rPr lang="ca-ES" sz="9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Fraccions</a:t>
                      </a:r>
                      <a:r>
                        <a:rPr lang="ca-ES" sz="900" b="0" i="0" u="none" strike="noStrike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 decimals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3. 1. </a:t>
                      </a:r>
                      <a:r>
                        <a:rPr lang="ca-ES" sz="9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La fracció com a mesura i com a relació entre les parts i el tot.</a:t>
                      </a:r>
                      <a:endParaRPr lang="ca-ES" sz="900" noProof="0" dirty="0">
                        <a:effectLst/>
                        <a:latin typeface="+mn-lt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0928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74152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=""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=""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=""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=""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=""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=""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=""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=""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=""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 smtClean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  <a:endParaRPr lang="es-ES_tradnl" sz="1000" noProof="0" dirty="0">
                        <a:solidFill>
                          <a:srgbClr val="009ED0"/>
                        </a:solidFill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=""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=""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4t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4</a:t>
            </a:r>
            <a:r>
              <a:rPr lang="ca-ES" sz="2400" b="1" dirty="0" smtClean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9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12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5401073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404</Words>
  <Application>Microsoft Macintosh PowerPoint</Application>
  <PresentationFormat>Personalizado</PresentationFormat>
  <Paragraphs>198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36</cp:revision>
  <dcterms:created xsi:type="dcterms:W3CDTF">2022-06-17T12:01:50Z</dcterms:created>
  <dcterms:modified xsi:type="dcterms:W3CDTF">2024-01-10T19:51:15Z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