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16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2132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3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comprensió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i comparació d’atributs dels objectes del món real.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</a:t>
            </a:r>
            <a:r>
              <a:rPr lang="ca-ES" sz="1100" dirty="0" smtClean="0"/>
              <a:t>comprensió de les relacions entre magnituds.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3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Rellotge analògic, rellotge digital i diners ficticis.</a:t>
            </a:r>
            <a:endParaRPr lang="ca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5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13223"/>
              </p:ext>
            </p:extLst>
          </p:nvPr>
        </p:nvGraphicFramePr>
        <p:xfrm>
          <a:off x="613764" y="1084464"/>
          <a:ext cx="10721957" cy="503185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2379648"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2. </a:t>
                      </a:r>
                      <a:r>
                        <a:rPr lang="ca-ES" sz="11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de la mesura</a:t>
                      </a:r>
                      <a:endParaRPr lang="ca-E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El Sentit de la mesura està associat a la capacitat 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comprendre i comparar magnituds, a les tècniques i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estratègies de mesurament, al càlcul i a l'estimació 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resultats obtinguts triant les unitats apropiades.</a:t>
                      </a:r>
                      <a:endParaRPr lang="es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Estimació i mesurament. Magnituds i unitats.</a:t>
                      </a:r>
                      <a:endParaRPr lang="ca-ES" sz="11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Bloc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2. 1. 4.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4538911"/>
                  </a:ext>
                </a:extLst>
              </a:tr>
              <a:tr h="23796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1100" dirty="0" smtClean="0"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97805"/>
              </p:ext>
            </p:extLst>
          </p:nvPr>
        </p:nvGraphicFramePr>
        <p:xfrm>
          <a:off x="604761" y="846667"/>
          <a:ext cx="11101337" cy="2415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L’hora en rellotges analògics i digitals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853.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Nomenar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les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hores per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minut en un rellotge digital.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Resoldre problemes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 indiquen temps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Calcular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quin temps ha passat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Pagar amb monedes i bitllets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Comptar i pagar amb bitllets i monedes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890686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5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3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- 5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241</Words>
  <Application>Microsoft Macintosh PowerPoint</Application>
  <PresentationFormat>Personalizado</PresentationFormat>
  <Paragraphs>122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40</cp:revision>
  <dcterms:created xsi:type="dcterms:W3CDTF">2022-06-17T12:01:50Z</dcterms:created>
  <dcterms:modified xsi:type="dcterms:W3CDTF">2024-01-11T19:39:36Z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