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4" r:id="rId8"/>
    <p:sldId id="268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16" y="64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6121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per 8 lliçons que tenen com a propòsit desenvolupar habilitats i maneres de pensar basats en la comprensió i comparació d’atributs dels objectes del món natural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.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</a:t>
            </a:r>
            <a:r>
              <a:rPr lang="ca-ES" sz="1100" dirty="0" smtClean="0"/>
              <a:t>entendre i triar les unitats adequades per a estimar, mesurar i comparar; utilitzar instruments adequats per a realitzar mesuraments; i comprendre les relacions entre magnituds.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sz="1100" dirty="0" smtClean="0">
              <a:ea typeface="MS Mincho"/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 smtClean="0">
                <a:ea typeface="MS Mincho"/>
                <a:cs typeface="Calibri"/>
              </a:rPr>
              <a:t>En </a:t>
            </a:r>
            <a:r>
              <a:rPr lang="ca-ES" sz="1100" dirty="0">
                <a:ea typeface="MS Mincho"/>
                <a:cs typeface="Calibri"/>
              </a:rPr>
              <a:t>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8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Gots buits, botelles d’una grandària normal i xicotetes, recipients per a la llet, tasses mesuradores, tasses mesuradores d’1 litre, aigua, recipients diferents, objectes de diferents grandàries, regles mètriques, regles en centímetres, llibres de text, comptagotes, bitllets, bosses d’arena, joc de tasses mesuradores, balança i bàscula de bany.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</a:t>
            </a: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418723"/>
              </p:ext>
            </p:extLst>
          </p:nvPr>
        </p:nvGraphicFramePr>
        <p:xfrm>
          <a:off x="613764" y="1084464"/>
          <a:ext cx="10721957" cy="503185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2379648"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2. </a:t>
                      </a:r>
                      <a:r>
                        <a:rPr lang="ca-ES" sz="1100" b="1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de la mesura</a:t>
                      </a:r>
                      <a:endParaRPr lang="ca-E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El Sentit de la mesura està associat a la capacitat de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comprendre i comparar magnituds, a les tècniques i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estratègies de mesurament, al càlcul i a l'estimació de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</a:rPr>
                        <a:t>resultats obtinguts triant les unitats apropiades.</a:t>
                      </a:r>
                      <a:endParaRPr lang="es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Estimació i mesurament. Magnituds i unitats.</a:t>
                      </a:r>
                      <a:endParaRPr lang="ca-ES" sz="11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Bloc 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2. 1. 4.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  <a:tr h="23796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1100" dirty="0" smtClean="0"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783176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Capacitat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volum</a:t>
                      </a:r>
                      <a:endParaRPr lang="ca-ES" sz="90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304.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Entendre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el concepte de capacitat.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Mesurar la capacitat</a:t>
                      </a:r>
                      <a:endParaRPr lang="ca-ES" sz="90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Utilitzar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un got mesurador amb el litre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 mil·lilitre com a unitat de mesura (1.000 ml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és un litre).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Triar la unitat de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massa adequada</a:t>
                      </a:r>
                      <a:endParaRPr lang="ca-ES" sz="90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Triar la mesura de pes adient a un</a:t>
                      </a:r>
                    </a:p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context o a un càlcul.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Mesurar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massa d’objectes</a:t>
                      </a:r>
                      <a:endParaRPr lang="ca-ES" sz="90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Pesar utilitzant una bàscula per a persones, digital o amb agulla.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longituds,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capacitats</a:t>
                      </a:r>
                      <a:endParaRPr lang="ca-ES" sz="9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Relacionar prefixos i longitud.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6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Triar la unitat de mesura adequada</a:t>
                      </a:r>
                      <a:endParaRPr lang="ca-ES" sz="9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780.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mesures i quantitats.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4.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Experimentació i conceptualització de magnituds: temps, longitud, angles, massa, superfície, capacitat i volum, temperatura i monedes.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74433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8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13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547247"/>
              </p:ext>
            </p:extLst>
          </p:nvPr>
        </p:nvGraphicFramePr>
        <p:xfrm>
          <a:off x="604761" y="846667"/>
          <a:ext cx="11101337" cy="1690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Convertir unitats de longitud</a:t>
                      </a:r>
                      <a:endParaRPr lang="ca-ES" sz="90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Relacionar una unitat de mesura amb</a:t>
                      </a:r>
                    </a:p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una altra menor.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6.8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Convertir unitats de massa i capacitat</a:t>
                      </a:r>
                      <a:endParaRPr lang="ca-ES" sz="900" u="none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782.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Relacionar unitats de mesura.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2. 1. 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Estimació i mesurament. Magnituds i unitats.</a:t>
                      </a:r>
                      <a:endParaRPr lang="ca-ES" sz="9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 2. 1. 5. 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Unitats de magnitud convencionals. Relació, comparació directa, ordenació i conversió entre unitats de la mateixa magnitud.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Valoració de resultats en mesuraments i estimacions realitzades.</a:t>
                      </a:r>
                      <a:endParaRPr lang="es-ES" sz="900" dirty="0" smtClean="0"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0625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6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8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13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665244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424</Words>
  <Application>Microsoft Macintosh PowerPoint</Application>
  <PresentationFormat>Personalizado</PresentationFormat>
  <Paragraphs>190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42</cp:revision>
  <dcterms:created xsi:type="dcterms:W3CDTF">2022-06-17T12:01:50Z</dcterms:created>
  <dcterms:modified xsi:type="dcterms:W3CDTF">2024-01-11T19:39:12Z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