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0"/>
  </p:notesMasterIdLst>
  <p:sldIdLst>
    <p:sldId id="260" r:id="rId5"/>
    <p:sldId id="267" r:id="rId6"/>
    <p:sldId id="259" r:id="rId7"/>
    <p:sldId id="264" r:id="rId8"/>
    <p:sldId id="268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527" userDrawn="1">
          <p15:clr>
            <a:srgbClr val="A4A3A4"/>
          </p15:clr>
        </p15:guide>
        <p15:guide id="2" pos="12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=""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7F5FA"/>
    <a:srgbClr val="F2A998"/>
    <a:srgbClr val="FFCCFF"/>
    <a:srgbClr val="F7CBC1"/>
    <a:srgbClr val="FCECE8"/>
    <a:srgbClr val="F513AA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0E1DEC-3697-875C-3D5F-D7322AD4FB52}" v="24" dt="2022-09-29T17:23:15.617"/>
    <p1510:client id="{0B7F1A2F-5B84-BC62-979D-F32136BE44EA}" v="5" dt="2022-11-22T11:32:24.774"/>
    <p1510:client id="{341728E3-E428-9FAC-A265-6271F2D6F072}" v="157" dt="2022-10-09T16:12:56.405"/>
    <p1510:client id="{4B01B60E-A1EE-454A-1CE8-A6ED770D5421}" v="137" dt="2022-09-08T10:52:47.387"/>
    <p1510:client id="{55E15EC6-DFEF-047C-F3CA-B6DA17B4C42C}" v="6" dt="2022-09-26T17:34:51.932"/>
    <p1510:client id="{5932F149-C03C-2FA1-5303-8D95B8980D1C}" v="45" dt="2022-08-01T09:14:36.166"/>
    <p1510:client id="{76537BEA-E30A-83E7-3081-E95D24B8AA3B}" v="35" dt="2022-09-26T19:05:49.233"/>
    <p1510:client id="{8086D942-E110-0E32-BEEB-08BE1AED14D8}" v="1194" dt="2022-09-24T14:40:09.709"/>
    <p1510:client id="{9311C562-F8BB-F841-9266-158700140A09}" v="29" dt="2022-09-08T11:25:17.313"/>
    <p1510:client id="{A2D546F1-B8E7-42DC-532E-6371A289EE7E}" v="6" dt="2022-09-29T17:23:48.058"/>
    <p1510:client id="{B3D348CF-611A-4EB2-286E-A3D1D969D5AE}" v="5414" dt="2022-09-13T17:29:23.961"/>
    <p1510:client id="{D4BB16DD-006F-0CBB-6ECF-8C1B311E2C4C}" v="29" dt="2022-09-15T17:41:47.489"/>
    <p1510:client id="{DB68111F-354A-C822-EB63-50ADBF56FEE2}" v="163" dt="2022-09-24T16:11:46.390"/>
    <p1510:client id="{E69168F7-3136-820C-4208-656DE425CB96}" v="28" dt="2022-09-07T18:53:07.785"/>
    <p1510:client id="{ED57C373-8998-61D2-D834-BB382DDFB6CD}" v="50" dt="2022-09-28T15:51:12.6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216" y="-80"/>
      </p:cViewPr>
      <p:guideLst>
        <p:guide orient="horz" pos="527"/>
        <p:guide pos="12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commentAuthors" Target="commentAuthor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9" Type="http://schemas.microsoft.com/office/2016/11/relationships/changesInfo" Target="changesInfos/changesInfo1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osca" userId="S::teresa.bosca@snappet.org::5f2d2708-5ab7-4bb7-9244-a66e173aa037" providerId="AD" clId="Web-{DB68111F-354A-C822-EB63-50ADBF56FEE2}"/>
    <pc:docChg chg="modSld">
      <pc:chgData name="Teresa Bosca" userId="S::teresa.bosca@snappet.org::5f2d2708-5ab7-4bb7-9244-a66e173aa037" providerId="AD" clId="Web-{DB68111F-354A-C822-EB63-50ADBF56FEE2}" dt="2022-09-24T16:11:28.233" v="128"/>
      <pc:docMkLst>
        <pc:docMk/>
      </pc:docMkLst>
      <pc:sldChg chg="modSp">
        <pc:chgData name="Teresa Bosca" userId="S::teresa.bosca@snappet.org::5f2d2708-5ab7-4bb7-9244-a66e173aa037" providerId="AD" clId="Web-{DB68111F-354A-C822-EB63-50ADBF56FEE2}" dt="2022-09-24T16:09:37.510" v="56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DB68111F-354A-C822-EB63-50ADBF56FEE2}" dt="2022-09-24T16:09:37.510" v="5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DB68111F-354A-C822-EB63-50ADBF56FEE2}" dt="2022-09-24T16:10:41.059" v="84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DB68111F-354A-C822-EB63-50ADBF56FEE2}" dt="2022-09-24T16:10:41.059" v="84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DB68111F-354A-C822-EB63-50ADBF56FEE2}" dt="2022-09-24T16:11:28.233" v="128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DB68111F-354A-C822-EB63-50ADBF56FEE2}" dt="2022-09-24T16:11:28.233" v="128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A2D546F1-B8E7-42DC-532E-6371A289EE7E}"/>
    <pc:docChg chg="modSld">
      <pc:chgData name="Teresa Bosca" userId="S::teresa.bosca@snappet.org::5f2d2708-5ab7-4bb7-9244-a66e173aa037" providerId="AD" clId="Web-{A2D546F1-B8E7-42DC-532E-6371A289EE7E}" dt="2022-09-29T17:23:41.339" v="1"/>
      <pc:docMkLst>
        <pc:docMk/>
      </pc:docMkLst>
      <pc:sldChg chg="modSp">
        <pc:chgData name="Teresa Bosca" userId="S::teresa.bosca@snappet.org::5f2d2708-5ab7-4bb7-9244-a66e173aa037" providerId="AD" clId="Web-{A2D546F1-B8E7-42DC-532E-6371A289EE7E}" dt="2022-09-29T17:23:41.339" v="1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A2D546F1-B8E7-42DC-532E-6371A289EE7E}" dt="2022-09-29T17:23:41.339" v="1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5932F149-C03C-2FA1-5303-8D95B8980D1C}"/>
    <pc:docChg chg="modSld">
      <pc:chgData name="Viviana Saavedra" userId="S::viviana.saavedra@snappet.org::aa95fd6c-3033-4ac3-a8a2-8731ac2a924c" providerId="AD" clId="Web-{5932F149-C03C-2FA1-5303-8D95B8980D1C}" dt="2022-08-01T09:14:31.306" v="41"/>
      <pc:docMkLst>
        <pc:docMk/>
      </pc:docMkLst>
      <pc:sldChg chg="modSp">
        <pc:chgData name="Viviana Saavedra" userId="S::viviana.saavedra@snappet.org::aa95fd6c-3033-4ac3-a8a2-8731ac2a924c" providerId="AD" clId="Web-{5932F149-C03C-2FA1-5303-8D95B8980D1C}" dt="2022-08-01T09:14:31.306" v="41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5932F149-C03C-2FA1-5303-8D95B8980D1C}" dt="2022-08-01T09:14:31.306" v="4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B3D348CF-611A-4EB2-286E-A3D1D969D5AE}"/>
    <pc:docChg chg="modSld">
      <pc:chgData name="Teresa Bosca" userId="S::teresa.bosca@snappet.org::5f2d2708-5ab7-4bb7-9244-a66e173aa037" providerId="AD" clId="Web-{B3D348CF-611A-4EB2-286E-A3D1D969D5AE}" dt="2022-09-13T17:19:59.034" v="4856"/>
      <pc:docMkLst>
        <pc:docMk/>
      </pc:docMkLst>
      <pc:sldChg chg="modSp">
        <pc:chgData name="Teresa Bosca" userId="S::teresa.bosca@snappet.org::5f2d2708-5ab7-4bb7-9244-a66e173aa037" providerId="AD" clId="Web-{B3D348CF-611A-4EB2-286E-A3D1D969D5AE}" dt="2022-09-13T16:15:47.094" v="2747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B3D348CF-611A-4EB2-286E-A3D1D969D5AE}" dt="2022-09-13T16:06:49.703" v="1877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6:15:47.094" v="2747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7:07:49.116" v="4852" actId="20577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B3D348CF-611A-4EB2-286E-A3D1D969D5AE}" dt="2022-09-13T17:07:49.116" v="4852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07:39.303" v="485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6:45:29.350" v="4798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B3D348CF-611A-4EB2-286E-A3D1D969D5AE}" dt="2022-09-13T16:45:29.350" v="4798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B3D348CF-611A-4EB2-286E-A3D1D969D5AE}" dt="2022-09-13T15:46:04.791" v="2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B3D348CF-611A-4EB2-286E-A3D1D969D5AE}" dt="2022-09-13T17:19:38.799" v="4854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B3D348CF-611A-4EB2-286E-A3D1D969D5AE}" dt="2022-09-13T16:16:19.876" v="2757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19:38.799" v="4854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B3D348CF-611A-4EB2-286E-A3D1D969D5AE}" dt="2022-09-13T16:16:31.704" v="2775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5:53:13.225" v="340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B3D348CF-611A-4EB2-286E-A3D1D969D5AE}" dt="2022-09-13T15:50:59.971" v="150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6.239" v="242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0.535" v="241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8.129" v="243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9.786" v="244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45.613" v="235" actId="20577"/>
          <ac:spMkLst>
            <pc:docMk/>
            <pc:sldMk cId="3074679794" sldId="267"/>
            <ac:spMk id="25" creationId="{6E252E08-F9C1-7D7B-583A-936238E2C03E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3:13.225" v="340" actId="20577"/>
          <ac:spMkLst>
            <pc:docMk/>
            <pc:sldMk cId="3074679794" sldId="267"/>
            <ac:spMk id="29" creationId="{F26C2201-C94F-A22F-6538-116D9F17395C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5:53:02.897" v="336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7:19:59.034" v="4856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B3D348CF-611A-4EB2-286E-A3D1D969D5AE}" dt="2022-09-13T16:30:49.902" v="3767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19:59.034" v="4856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B3D348CF-611A-4EB2-286E-A3D1D969D5AE}" dt="2022-09-13T16:31:01.371" v="3787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  <pc:docChgLst>
    <pc:chgData name="Teresa Bosca" userId="S::teresa.bosca@snappet.org::5f2d2708-5ab7-4bb7-9244-a66e173aa037" providerId="AD" clId="Web-{341728E3-E428-9FAC-A265-6271F2D6F072}"/>
    <pc:docChg chg="modSld">
      <pc:chgData name="Teresa Bosca" userId="S::teresa.bosca@snappet.org::5f2d2708-5ab7-4bb7-9244-a66e173aa037" providerId="AD" clId="Web-{341728E3-E428-9FAC-A265-6271F2D6F072}" dt="2022-10-09T16:12:47.951" v="73"/>
      <pc:docMkLst>
        <pc:docMk/>
      </pc:docMkLst>
      <pc:sldChg chg="modSp">
        <pc:chgData name="Teresa Bosca" userId="S::teresa.bosca@snappet.org::5f2d2708-5ab7-4bb7-9244-a66e173aa037" providerId="AD" clId="Web-{341728E3-E428-9FAC-A265-6271F2D6F072}" dt="2022-10-09T16:12:11.560" v="4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341728E3-E428-9FAC-A265-6271F2D6F072}" dt="2022-10-09T16:12:11.560" v="4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341728E3-E428-9FAC-A265-6271F2D6F072}" dt="2022-10-09T16:12:47.951" v="73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341728E3-E428-9FAC-A265-6271F2D6F072}" dt="2022-10-09T16:12:47.951" v="73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76537BEA-E30A-83E7-3081-E95D24B8AA3B}"/>
    <pc:docChg chg="modSld">
      <pc:chgData name="Teresa Bosca" userId="S::teresa.bosca@snappet.org::5f2d2708-5ab7-4bb7-9244-a66e173aa037" providerId="AD" clId="Web-{76537BEA-E30A-83E7-3081-E95D24B8AA3B}" dt="2022-09-26T19:05:36.482" v="21"/>
      <pc:docMkLst>
        <pc:docMk/>
      </pc:docMkLst>
      <pc:sldChg chg="modSp">
        <pc:chgData name="Teresa Bosca" userId="S::teresa.bosca@snappet.org::5f2d2708-5ab7-4bb7-9244-a66e173aa037" providerId="AD" clId="Web-{76537BEA-E30A-83E7-3081-E95D24B8AA3B}" dt="2022-09-26T19:03:20.290" v="7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76537BEA-E30A-83E7-3081-E95D24B8AA3B}" dt="2022-09-26T19:03:20.290" v="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76537BEA-E30A-83E7-3081-E95D24B8AA3B}" dt="2022-09-26T19:05:36.482" v="2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76537BEA-E30A-83E7-3081-E95D24B8AA3B}" dt="2022-09-26T19:05:36.482" v="2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4B01B60E-A1EE-454A-1CE8-A6ED770D5421}"/>
    <pc:docChg chg="modSld">
      <pc:chgData name="Maria Del Mar Mañas Martinez" userId="S::maria.manas@snappet.org::67f3acc2-0360-426e-ba56-ef4e224d080b" providerId="AD" clId="Web-{4B01B60E-A1EE-454A-1CE8-A6ED770D5421}" dt="2022-09-08T10:52:44.043" v="125"/>
      <pc:docMkLst>
        <pc:docMk/>
      </pc:docMkLst>
      <pc:sldChg chg="modSp">
        <pc:chgData name="Maria Del Mar Mañas Martinez" userId="S::maria.manas@snappet.org::67f3acc2-0360-426e-ba56-ef4e224d080b" providerId="AD" clId="Web-{4B01B60E-A1EE-454A-1CE8-A6ED770D5421}" dt="2022-09-08T10:50:46.695" v="69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4B01B60E-A1EE-454A-1CE8-A6ED770D5421}" dt="2022-09-08T10:50:46.695" v="6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4B01B60E-A1EE-454A-1CE8-A6ED770D5421}" dt="2022-09-08T10:52:44.043" v="125"/>
        <pc:sldMkLst>
          <pc:docMk/>
          <pc:sldMk cId="3196971791" sldId="270"/>
        </pc:sldMkLst>
        <pc:graphicFrameChg chg="mod modGraphic">
          <ac:chgData name="Maria Del Mar Mañas Martinez" userId="S::maria.manas@snappet.org::67f3acc2-0360-426e-ba56-ef4e224d080b" providerId="AD" clId="Web-{4B01B60E-A1EE-454A-1CE8-A6ED770D5421}" dt="2022-09-08T10:52:44.043" v="125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D4BB16DD-006F-0CBB-6ECF-8C1B311E2C4C}"/>
    <pc:docChg chg="modSld">
      <pc:chgData name="Teresa Bosca" userId="S::teresa.bosca@snappet.org::5f2d2708-5ab7-4bb7-9244-a66e173aa037" providerId="AD" clId="Web-{D4BB16DD-006F-0CBB-6ECF-8C1B311E2C4C}" dt="2022-09-15T17:41:43.192" v="19"/>
      <pc:docMkLst>
        <pc:docMk/>
      </pc:docMkLst>
      <pc:sldChg chg="modSp">
        <pc:chgData name="Teresa Bosca" userId="S::teresa.bosca@snappet.org::5f2d2708-5ab7-4bb7-9244-a66e173aa037" providerId="AD" clId="Web-{D4BB16DD-006F-0CBB-6ECF-8C1B311E2C4C}" dt="2022-09-15T17:41:25.192" v="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D4BB16DD-006F-0CBB-6ECF-8C1B311E2C4C}" dt="2022-09-15T17:41:25.192" v="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D4BB16DD-006F-0CBB-6ECF-8C1B311E2C4C}" dt="2022-09-15T17:41:43.192" v="19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D4BB16DD-006F-0CBB-6ECF-8C1B311E2C4C}" dt="2022-09-15T17:41:43.192" v="19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55E15EC6-DFEF-047C-F3CA-B6DA17B4C42C}"/>
    <pc:docChg chg="modSld">
      <pc:chgData name="Teresa Bosca" userId="S::teresa.bosca@snappet.org::5f2d2708-5ab7-4bb7-9244-a66e173aa037" providerId="AD" clId="Web-{55E15EC6-DFEF-047C-F3CA-B6DA17B4C42C}" dt="2022-09-26T17:27:59.453" v="1"/>
      <pc:docMkLst>
        <pc:docMk/>
      </pc:docMkLst>
      <pc:sldChg chg="modSp">
        <pc:chgData name="Teresa Bosca" userId="S::teresa.bosca@snappet.org::5f2d2708-5ab7-4bb7-9244-a66e173aa037" providerId="AD" clId="Web-{55E15EC6-DFEF-047C-F3CA-B6DA17B4C42C}" dt="2022-09-26T17:27:59.453" v="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55E15EC6-DFEF-047C-F3CA-B6DA17B4C42C}" dt="2022-09-26T17:27:59.453" v="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E69168F7-3136-820C-4208-656DE425CB96}"/>
    <pc:docChg chg="modSld">
      <pc:chgData name="Maria Del Mar Mañas Martinez" userId="S::maria.manas@snappet.org::67f3acc2-0360-426e-ba56-ef4e224d080b" providerId="AD" clId="Web-{E69168F7-3136-820C-4208-656DE425CB96}" dt="2022-09-07T18:53:05.738" v="19"/>
      <pc:docMkLst>
        <pc:docMk/>
      </pc:docMkLst>
      <pc:sldChg chg="modSp">
        <pc:chgData name="Maria Del Mar Mañas Martinez" userId="S::maria.manas@snappet.org::67f3acc2-0360-426e-ba56-ef4e224d080b" providerId="AD" clId="Web-{E69168F7-3136-820C-4208-656DE425CB96}" dt="2022-09-07T18:50:41.248" v="1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E69168F7-3136-820C-4208-656DE425CB96}" dt="2022-09-07T18:50:41.248" v="1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E69168F7-3136-820C-4208-656DE425CB96}" dt="2022-09-07T18:53:05.738" v="19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E69168F7-3136-820C-4208-656DE425CB96}" dt="2022-09-07T18:53:05.738" v="1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ED57C373-8998-61D2-D834-BB382DDFB6CD}"/>
    <pc:docChg chg="modSld">
      <pc:chgData name="Teresa Bosca" userId="S::teresa.bosca@snappet.org::5f2d2708-5ab7-4bb7-9244-a66e173aa037" providerId="AD" clId="Web-{ED57C373-8998-61D2-D834-BB382DDFB6CD}" dt="2022-09-28T15:51:05.868" v="39"/>
      <pc:docMkLst>
        <pc:docMk/>
      </pc:docMkLst>
      <pc:sldChg chg="modSp">
        <pc:chgData name="Teresa Bosca" userId="S::teresa.bosca@snappet.org::5f2d2708-5ab7-4bb7-9244-a66e173aa037" providerId="AD" clId="Web-{ED57C373-8998-61D2-D834-BB382DDFB6CD}" dt="2022-09-28T15:50:48.508" v="33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ED57C373-8998-61D2-D834-BB382DDFB6CD}" dt="2022-09-28T15:50:48.508" v="3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ED57C373-8998-61D2-D834-BB382DDFB6CD}" dt="2022-09-28T15:51:05.868" v="39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ED57C373-8998-61D2-D834-BB382DDFB6CD}" dt="2022-09-28T15:51:05.868" v="39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060E1DEC-3697-875C-3D5F-D7322AD4FB52}"/>
    <pc:docChg chg="modSld">
      <pc:chgData name="Teresa Bosca" userId="S::teresa.bosca@snappet.org::5f2d2708-5ab7-4bb7-9244-a66e173aa037" providerId="AD" clId="Web-{060E1DEC-3697-875C-3D5F-D7322AD4FB52}" dt="2022-09-29T17:23:10.085" v="17"/>
      <pc:docMkLst>
        <pc:docMk/>
      </pc:docMkLst>
      <pc:sldChg chg="modSp">
        <pc:chgData name="Teresa Bosca" userId="S::teresa.bosca@snappet.org::5f2d2708-5ab7-4bb7-9244-a66e173aa037" providerId="AD" clId="Web-{060E1DEC-3697-875C-3D5F-D7322AD4FB52}" dt="2022-09-29T17:21:48.583" v="11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060E1DEC-3697-875C-3D5F-D7322AD4FB52}" dt="2022-09-29T17:21:48.583" v="1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060E1DEC-3697-875C-3D5F-D7322AD4FB52}" dt="2022-09-29T17:23:10.085" v="17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060E1DEC-3697-875C-3D5F-D7322AD4FB52}" dt="2022-09-29T17:23:10.085" v="17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0B7F1A2F-5B84-BC62-979D-F32136BE44EA}"/>
    <pc:docChg chg="modSld">
      <pc:chgData name="Maria Del Mar Mañas Martinez" userId="S::maria.manas@snappet.org::67f3acc2-0360-426e-ba56-ef4e224d080b" providerId="AD" clId="Web-{0B7F1A2F-5B84-BC62-979D-F32136BE44EA}" dt="2022-11-22T11:30:46.939" v="1"/>
      <pc:docMkLst>
        <pc:docMk/>
      </pc:docMkLst>
      <pc:sldChg chg="modSp">
        <pc:chgData name="Maria Del Mar Mañas Martinez" userId="S::maria.manas@snappet.org::67f3acc2-0360-426e-ba56-ef4e224d080b" providerId="AD" clId="Web-{0B7F1A2F-5B84-BC62-979D-F32136BE44EA}" dt="2022-11-22T11:30:46.939" v="1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0B7F1A2F-5B84-BC62-979D-F32136BE44EA}" dt="2022-11-22T11:30:46.939" v="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9311C562-F8BB-F841-9266-158700140A09}"/>
    <pc:docChg chg="modSld">
      <pc:chgData name="Maria Del Mar Mañas Martinez" userId="S::maria.manas@snappet.org::67f3acc2-0360-426e-ba56-ef4e224d080b" providerId="AD" clId="Web-{9311C562-F8BB-F841-9266-158700140A09}" dt="2022-09-08T11:25:15.406" v="13"/>
      <pc:docMkLst>
        <pc:docMk/>
      </pc:docMkLst>
      <pc:sldChg chg="modSp">
        <pc:chgData name="Maria Del Mar Mañas Martinez" userId="S::maria.manas@snappet.org::67f3acc2-0360-426e-ba56-ef4e224d080b" providerId="AD" clId="Web-{9311C562-F8BB-F841-9266-158700140A09}" dt="2022-09-08T11:25:15.406" v="1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9311C562-F8BB-F841-9266-158700140A09}" dt="2022-09-08T11:25:15.406" v="1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8086D942-E110-0E32-BEEB-08BE1AED14D8}"/>
    <pc:docChg chg="delSld modSld">
      <pc:chgData name="Teresa Bosca" userId="S::teresa.bosca@snappet.org::5f2d2708-5ab7-4bb7-9244-a66e173aa037" providerId="AD" clId="Web-{8086D942-E110-0E32-BEEB-08BE1AED14D8}" dt="2022-09-24T14:40:09.709" v="998" actId="20577"/>
      <pc:docMkLst>
        <pc:docMk/>
      </pc:docMkLst>
      <pc:sldChg chg="del">
        <pc:chgData name="Teresa Bosca" userId="S::teresa.bosca@snappet.org::5f2d2708-5ab7-4bb7-9244-a66e173aa037" providerId="AD" clId="Web-{8086D942-E110-0E32-BEEB-08BE1AED14D8}" dt="2022-09-23T14:53:14.024" v="366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8086D942-E110-0E32-BEEB-08BE1AED14D8}" dt="2022-09-24T11:22:46.318" v="957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8086D942-E110-0E32-BEEB-08BE1AED14D8}" dt="2022-09-23T14:22:38.069" v="5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4T11:22:46.318" v="95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3T14:21:36.458" v="1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8086D942-E110-0E32-BEEB-08BE1AED14D8}" dt="2022-09-23T14:21:36.458" v="1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8086D942-E110-0E32-BEEB-08BE1AED14D8}" dt="2022-09-23T14:21:16.176" v="0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8086D942-E110-0E32-BEEB-08BE1AED14D8}" dt="2022-09-24T14:27:10.541" v="991" actId="20577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8086D942-E110-0E32-BEEB-08BE1AED14D8}" dt="2022-09-24T14:27:10.541" v="991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3T22:34:31.284" v="947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">
          <ac:chgData name="Teresa Bosca" userId="S::teresa.bosca@snappet.org::5f2d2708-5ab7-4bb7-9244-a66e173aa037" providerId="AD" clId="Web-{8086D942-E110-0E32-BEEB-08BE1AED14D8}" dt="2022-09-23T19:00:53.093" v="419" actId="1076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4T12:14:13.801" v="990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8086D942-E110-0E32-BEEB-08BE1AED14D8}" dt="2022-09-23T14:22:22.490" v="3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20.935" v="959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4:11.472" v="986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25.060" v="963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3:38.705" v="965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18.669" v="958" actId="20577"/>
          <ac:spMkLst>
            <pc:docMk/>
            <pc:sldMk cId="3074679794" sldId="267"/>
            <ac:spMk id="25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4T12:14:13.801" v="990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4T14:40:09.709" v="998" actId="20577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8086D942-E110-0E32-BEEB-08BE1AED14D8}" dt="2022-09-24T14:40:09.709" v="998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3T22:29:24.543" v="891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">
          <ac:chgData name="Teresa Bosca" userId="S::teresa.bosca@snappet.org::5f2d2708-5ab7-4bb7-9244-a66e173aa037" providerId="AD" clId="Web-{8086D942-E110-0E32-BEEB-08BE1AED14D8}" dt="2022-09-23T22:21:49.679" v="843" actId="1076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11/1/24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11/1/24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613122"/>
            <a:ext cx="10161270" cy="510426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Calibri"/>
              </a:rPr>
              <a:t>Aquesta unitat està composta per </a:t>
            </a:r>
            <a:r>
              <a:rPr lang="ca-ES" sz="1100" dirty="0" smtClean="0">
                <a:ea typeface="Times New Roman" panose="02020603050405020304" pitchFamily="18" charset="0"/>
                <a:cs typeface="Calibri"/>
              </a:rPr>
              <a:t>11 </a:t>
            </a:r>
            <a:r>
              <a:rPr lang="ca-ES" sz="1100" dirty="0">
                <a:ea typeface="Times New Roman" panose="02020603050405020304" pitchFamily="18" charset="0"/>
                <a:cs typeface="Calibri"/>
              </a:rPr>
              <a:t>lliçons que tenen com a propòsit desenvolupar </a:t>
            </a:r>
            <a:r>
              <a:rPr lang="ca-ES" sz="1100" dirty="0" smtClean="0">
                <a:ea typeface="Times New Roman" panose="02020603050405020304" pitchFamily="18" charset="0"/>
                <a:cs typeface="Calibri"/>
              </a:rPr>
              <a:t>habilitats per a comprendre i apreciar els aspectes geomètrics del món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.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 </a:t>
            </a:r>
            <a:endParaRPr lang="ca-ES" sz="11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Proposem al llarg de les lliçons la utilització de materials manipulatius i l'ús d'elements de la vida quotidiana que permeten resoldre situacions </a:t>
            </a:r>
            <a:r>
              <a:rPr lang="ca-ES" sz="1100" dirty="0"/>
              <a:t>que impliquen la </a:t>
            </a:r>
            <a:r>
              <a:rPr lang="ca-ES" sz="1100" dirty="0" smtClean="0"/>
              <a:t>comprensió de les formes, les seues propietats i les relacions.</a:t>
            </a: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En la guia didàctica de cada lliçó oferim activitats complementàries i suggeriments per abordar les possibles dificultats que </a:t>
            </a:r>
            <a:r>
              <a:rPr lang="ca-ES" sz="1100" dirty="0" err="1">
                <a:ea typeface="MS Mincho"/>
                <a:cs typeface="Calibri"/>
              </a:rPr>
              <a:t>presente</a:t>
            </a:r>
            <a:r>
              <a:rPr lang="ca-ES" sz="1100" dirty="0">
                <a:ea typeface="MS Mincho"/>
                <a:cs typeface="Calibri"/>
              </a:rPr>
              <a:t> 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  <a:endParaRPr lang="ca-ES" altLang="es-ES" sz="1100" dirty="0">
              <a:solidFill>
                <a:srgbClr val="000000"/>
              </a:solidFill>
              <a:ea typeface="MS Mincho"/>
              <a:cs typeface="Arial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 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11</a:t>
            </a:r>
            <a:r>
              <a:rPr lang="ca-ES" sz="1100" dirty="0" smtClean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 i 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00B0F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1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Objectes de l’entorn i fulls paper.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 smtClean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 instruments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 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=""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=""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67970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8 </a:t>
            </a:r>
            <a:endParaRPr lang="es-ES_tradnl" sz="2200" dirty="0">
              <a:solidFill>
                <a:srgbClr val="FF0000"/>
              </a:solidFill>
              <a:latin typeface="ABeZeh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=""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a 39">
            <a:extLst>
              <a:ext uri="{FF2B5EF4-FFF2-40B4-BE49-F238E27FC236}">
                <a16:creationId xmlns=""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502084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=""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=""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=""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=""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=""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=""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/>
                        <a:t>Exercicis 1 i 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/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>
                          <a:latin typeface="Calibri"/>
                        </a:rPr>
                        <a:t>Objectiu d'aprenentatge</a:t>
                      </a:r>
                      <a:r>
                        <a:rPr lang="ca-ES" sz="1200" b="0" noProof="0"/>
                        <a:t> 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 (contingut matemàtic)</a:t>
                      </a:r>
                      <a:endParaRPr lang="ca-ES" noProof="0"/>
                    </a:p>
                    <a:p>
                      <a:endParaRPr lang="ca-ES" sz="1200" b="0" noProof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  <a:endParaRPr lang="ca-ES" sz="120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Exercici 3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/>
                    </a:p>
                    <a:p>
                      <a:pPr algn="l"/>
                      <a:r>
                        <a:rPr lang="ca-ES" sz="1200" b="0" noProof="0"/>
                        <a:t>Objectiu d'aprenentatge 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 </a:t>
                      </a:r>
                    </a:p>
                    <a:p>
                      <a:r>
                        <a:rPr lang="ca-ES" sz="1200" b="0" noProof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smtClean="0"/>
                        <a:t>Criteris d'avaluació </a:t>
                      </a:r>
                      <a:r>
                        <a:rPr lang="es-ES" sz="1200" b="1" dirty="0" smtClean="0"/>
                        <a:t>de </a:t>
                      </a:r>
                      <a:r>
                        <a:rPr lang="es-ES" sz="1200" b="1" dirty="0"/>
                        <a:t>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unitat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  <a:p>
                      <a:endParaRPr lang="ca-ES" sz="1200" noProof="0"/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trimestre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Prova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competencial</a:t>
                      </a:r>
                      <a:endParaRPr lang="ca-ES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/>
                    </a:p>
                    <a:p>
                      <a:r>
                        <a:rPr lang="ca-ES" sz="1200" b="1" noProof="0"/>
                        <a:t>Criteri d'avaluació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17" name="Flecha: a la derecha 45">
            <a:extLst>
              <a:ext uri="{FF2B5EF4-FFF2-40B4-BE49-F238E27FC236}">
                <a16:creationId xmlns=""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51">
            <a:extLst>
              <a:ext uri="{FF2B5EF4-FFF2-40B4-BE49-F238E27FC236}">
                <a16:creationId xmlns=""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: a la derecha 53">
            <a:extLst>
              <a:ext uri="{FF2B5EF4-FFF2-40B4-BE49-F238E27FC236}">
                <a16:creationId xmlns=""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=""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=""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err="1"/>
              <a:t>Subsaber</a:t>
            </a:r>
            <a:r>
              <a:rPr lang="es-ES" sz="1200" b="1"/>
              <a:t> de la </a:t>
            </a:r>
            <a:r>
              <a:rPr lang="ca-ES" sz="1200" b="1"/>
              <a:t>Llei</a:t>
            </a:r>
          </a:p>
        </p:txBody>
      </p:sp>
      <p:sp>
        <p:nvSpPr>
          <p:cNvPr id="22" name="Flecha: a la derecha 62">
            <a:extLst>
              <a:ext uri="{FF2B5EF4-FFF2-40B4-BE49-F238E27FC236}">
                <a16:creationId xmlns=""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=""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es-ES">
              <a:ea typeface="+mn-lt"/>
              <a:cs typeface="+mn-lt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=""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=""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6" name="Flecha: a la derecha 71">
            <a:extLst>
              <a:ext uri="{FF2B5EF4-FFF2-40B4-BE49-F238E27FC236}">
                <a16:creationId xmlns=""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lecha: a la derecha 82">
            <a:extLst>
              <a:ext uri="{FF2B5EF4-FFF2-40B4-BE49-F238E27FC236}">
                <a16:creationId xmlns=""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=""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=""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es-ES" err="1"/>
              <a:t>Descarregable</a:t>
            </a:r>
            <a:endParaRPr lang="es-ES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=""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620726"/>
              </p:ext>
            </p:extLst>
          </p:nvPr>
        </p:nvGraphicFramePr>
        <p:xfrm>
          <a:off x="613764" y="1084464"/>
          <a:ext cx="10721957" cy="5001375"/>
        </p:xfrm>
        <a:graphic>
          <a:graphicData uri="http://schemas.openxmlformats.org/drawingml/2006/table">
            <a:tbl>
              <a:tblPr firstRow="1" firstCol="1" bandRow="1"/>
              <a:tblGrid>
                <a:gridCol w="3531809">
                  <a:extLst>
                    <a:ext uri="{9D8B030D-6E8A-4147-A177-3AD203B41FA5}">
                      <a16:colId xmlns="" xmlns:a16="http://schemas.microsoft.com/office/drawing/2014/main" val="849537277"/>
                    </a:ext>
                  </a:extLst>
                </a:gridCol>
                <a:gridCol w="2788407">
                  <a:extLst>
                    <a:ext uri="{9D8B030D-6E8A-4147-A177-3AD203B41FA5}">
                      <a16:colId xmlns="" xmlns:a16="http://schemas.microsoft.com/office/drawing/2014/main" val="1437013061"/>
                    </a:ext>
                  </a:extLst>
                </a:gridCol>
                <a:gridCol w="4401741">
                  <a:extLst>
                    <a:ext uri="{9D8B030D-6E8A-4147-A177-3AD203B41FA5}">
                      <a16:colId xmlns=""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  <a:endParaRPr lang="es-ES" dirty="0">
                        <a:latin typeface="ABeZeh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 smtClean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específics</a:t>
                      </a:r>
                      <a:endParaRPr lang="ca-ES" sz="1100" b="1" i="0" u="none" strike="noStrike" kern="1200" baseline="0" noProof="0" dirty="0">
                        <a:solidFill>
                          <a:schemeClr val="bg1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89224501"/>
                  </a:ext>
                </a:extLst>
              </a:tr>
              <a:tr h="945763">
                <a:tc rowSpan="5"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Bloc 3. </a:t>
                      </a:r>
                      <a:r>
                        <a:rPr lang="ca-ES" sz="11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Sentit espacial i geomètric</a:t>
                      </a:r>
                      <a:endParaRPr lang="en-US" sz="1100" b="0" i="0" u="none" strike="noStrike" noProof="0" dirty="0" smtClean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 smtClean="0">
                          <a:effectLst/>
                        </a:rPr>
                        <a:t>En aquesta etapa, aquest sentit està associat a la capacitat d'identificar i analitzar els elements bàsics</a:t>
                      </a:r>
                      <a:r>
                        <a:rPr lang="en-US" sz="1100" b="0" i="0" u="none" strike="noStrike" baseline="0" noProof="0" dirty="0" smtClean="0">
                          <a:effectLst/>
                        </a:rPr>
                        <a:t> </a:t>
                      </a:r>
                      <a:r>
                        <a:rPr lang="ca-ES" sz="1100" b="0" i="0" u="none" strike="noStrike" noProof="0" dirty="0" smtClean="0">
                          <a:effectLst/>
                        </a:rPr>
                        <a:t>de formes i figures, utilitzant el vocabulari adequat. També́ es</a:t>
                      </a:r>
                      <a:r>
                        <a:rPr lang="ca-ES" sz="1100" b="0" i="0" u="none" strike="noStrike" baseline="0" noProof="0" dirty="0" smtClean="0">
                          <a:effectLst/>
                        </a:rPr>
                        <a:t> </a:t>
                      </a:r>
                      <a:r>
                        <a:rPr lang="ca-ES" sz="1100" b="0" i="0" u="none" strike="noStrike" noProof="0" dirty="0" smtClean="0">
                          <a:effectLst/>
                        </a:rPr>
                        <a:t>relaciona amb la capacitat de raonar a partir d'aquests elements geomètrics bàsics, de transformar-los o de realitzar càlculs sobre les seues mesures. </a:t>
                      </a:r>
                      <a:endParaRPr lang="en-US" sz="1100" b="0" i="0" u="none" strike="noStrike" noProof="0" dirty="0" smtClean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 smtClean="0">
                          <a:effectLst/>
                        </a:rPr>
                        <a:t>Abordar aquest bloc de continguts permet</a:t>
                      </a:r>
                      <a:r>
                        <a:rPr lang="ca-ES" sz="1100" b="0" i="0" u="none" strike="noStrike" baseline="0" noProof="0" dirty="0" smtClean="0">
                          <a:effectLst/>
                        </a:rPr>
                        <a:t> que l’alumnat </a:t>
                      </a:r>
                      <a:r>
                        <a:rPr lang="ca-ES" sz="1100" b="0" i="0" u="none" strike="noStrike" noProof="0" dirty="0" err="1" smtClean="0">
                          <a:effectLst/>
                        </a:rPr>
                        <a:t>puga</a:t>
                      </a:r>
                      <a:r>
                        <a:rPr lang="ca-ES" sz="1100" b="0" i="0" u="none" strike="noStrike" noProof="0" dirty="0" smtClean="0">
                          <a:effectLst/>
                        </a:rPr>
                        <a:t> explorar, classificar, representar i descriure l'entorn físic des d'una perspectiva matemàtica i gradualment més formal, amb la possibilitat d'iniciar- lo en la manipulació i l’ús</a:t>
                      </a:r>
                      <a:r>
                        <a:rPr lang="en-US" sz="1100" b="0" i="0" u="none" strike="noStrike" baseline="0" noProof="0" dirty="0" smtClean="0">
                          <a:effectLst/>
                        </a:rPr>
                        <a:t> </a:t>
                      </a:r>
                      <a:r>
                        <a:rPr lang="ca-ES" sz="1100" b="0" i="0" u="none" strike="noStrike" noProof="0" dirty="0" smtClean="0">
                          <a:effectLst/>
                        </a:rPr>
                        <a:t>d’eines tecnològiques. </a:t>
                      </a:r>
                      <a:endParaRPr lang="ca-ES" sz="1100" dirty="0" smtClean="0"/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1" i="0" u="none" strike="noStrike" kern="1200" noProof="0" dirty="0" smtClean="0">
                          <a:solidFill>
                            <a:schemeClr val="accent1"/>
                          </a:solidFill>
                          <a:effectLst/>
                          <a:latin typeface="Calibri"/>
                          <a:cs typeface="Calibri"/>
                        </a:rPr>
                        <a:t>1. </a:t>
                      </a:r>
                      <a:r>
                        <a:rPr lang="ca-ES" sz="11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Geometria plana i espacial.</a:t>
                      </a:r>
                    </a:p>
                    <a:p>
                      <a:endParaRPr lang="es-ES" dirty="0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 </a:t>
                      </a: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 3. 1. 3. </a:t>
                      </a:r>
                      <a:r>
                        <a:rPr lang="ca-ES" sz="11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Elements</a:t>
                      </a:r>
                      <a:r>
                        <a:rPr lang="ca-ES" sz="11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bàsics: vèrtexs, i costats. Polígons regulars.</a:t>
                      </a:r>
                      <a:endParaRPr lang="ca-ES" sz="1100" noProof="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36000" marR="36000" marT="36000" marB="3600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24538911"/>
                  </a:ext>
                </a:extLst>
              </a:tr>
              <a:tr h="94576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100" b="0" i="0" u="none" strike="noStrike" kern="1200" noProof="0" dirty="0" smtClean="0"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 Bloc 3. 1. 4.</a:t>
                      </a:r>
                      <a:r>
                        <a:rPr lang="ca-ES" sz="1100" b="0" i="0" u="none" strike="noStrike" kern="1200" baseline="0" noProof="0" dirty="0" smtClean="0">
                          <a:effectLst/>
                          <a:latin typeface="+mn-lt"/>
                        </a:rPr>
                        <a:t> Poliedres regulars. Vocabulari bàsic. Relació entre vèrtexs, arestes i cares.</a:t>
                      </a:r>
                      <a:endParaRPr lang="ca-ES" sz="1100" noProof="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94576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 3. 1. 7. </a:t>
                      </a:r>
                      <a:r>
                        <a:rPr lang="ca-ES" sz="11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Identificació i descripció de diferents polígons. Composició i descomposició.</a:t>
                      </a:r>
                      <a:endParaRPr lang="ca-ES" sz="1100" noProof="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94576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 3. 1. 9. La</a:t>
                      </a:r>
                      <a:r>
                        <a:rPr lang="ca-ES" sz="1100" b="0" i="0" u="none" strike="noStrike" kern="1200" baseline="0" noProof="0" dirty="0" smtClean="0">
                          <a:effectLst/>
                          <a:latin typeface="+mn-lt"/>
                        </a:rPr>
                        <a:t> circumferència i el cercle. Elements i propietats.</a:t>
                      </a:r>
                      <a:endParaRPr lang="ca-ES" sz="1100" noProof="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94576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 3. 1. 11. Angles,</a:t>
                      </a:r>
                      <a:r>
                        <a:rPr lang="ca-ES" sz="1100" b="0" i="0" u="none" strike="noStrike" kern="1200" baseline="0" noProof="0" dirty="0" smtClean="0">
                          <a:effectLst/>
                          <a:latin typeface="+mn-lt"/>
                        </a:rPr>
                        <a:t> mesurament i classificació d’angles. Classificació de triangles.</a:t>
                      </a:r>
                      <a:endParaRPr lang="ca-ES" sz="1100" noProof="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=""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12468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>
              <a:solidFill>
                <a:srgbClr val="00B0F0"/>
              </a:solidFill>
              <a:latin typeface="ABeZeh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=""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3283251"/>
              </p:ext>
            </p:extLst>
          </p:nvPr>
        </p:nvGraphicFramePr>
        <p:xfrm>
          <a:off x="604761" y="846667"/>
          <a:ext cx="11101337" cy="44963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=""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=""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=""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=""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=""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=""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=""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8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.1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Classificació de quadrilàters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707.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Classificar quadrilàters.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3. 1.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/>
                        </a:rPr>
                        <a:t>Geometria plana i espacial.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3. 1. 7. 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Identificació i descripció de diferents polígons.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Composició i descomposició.</a:t>
                      </a:r>
                      <a:endParaRPr lang="ca-ES" sz="900" noProof="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8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.2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Classificació de</a:t>
                      </a: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polígons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633.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Conèixer les propietats dels quadrilàters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i altres polígons.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3. 1.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/>
                        </a:rPr>
                        <a:t>Geometria plana i espacial.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3. 1. 3. 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Elements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bàsics: vèrtexs, i costats. Polígons regulars.</a:t>
                      </a:r>
                      <a:endParaRPr lang="ca-ES" sz="900" noProof="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8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.3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baseline="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Cercle i circumferència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635.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Conèixer les propietats del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cercle i la circumferència.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3. 1.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/>
                        </a:rPr>
                        <a:t>Geometria plana i espacial.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3. 1. 9. La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circumferència i el cercle. Elements i propietats.</a:t>
                      </a:r>
                      <a:endParaRPr lang="ca-ES" sz="900" noProof="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8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.4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Prismes i piràmides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636.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Conèixer les propietats dels prismes</a:t>
                      </a:r>
                    </a:p>
                    <a:p>
                      <a:pPr algn="ctr" fontAlgn="ctr"/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i les piràmides.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3. 1.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/>
                        </a:rPr>
                        <a:t>Geometria plana i espacial.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3. 1. 4.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Poliedres regulars. Vocabulari bàsic. Relació entre vèrtexs,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arestes i cares.</a:t>
                      </a:r>
                      <a:endParaRPr lang="ca-ES" sz="900" noProof="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8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.5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b="0" i="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Calibri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b="0" i="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Cubs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lang="es-ES" sz="90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859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Elements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del cub.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3. 1.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/>
                        </a:rPr>
                        <a:t>Geometria plana i espacial.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3. 1. 4.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Poliedres regulars. Vocabulari bàsic. Relació entre vèrtexs,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arestes i cares.</a:t>
                      </a:r>
                      <a:endParaRPr lang="ca-ES" sz="900" noProof="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8</a:t>
                      </a: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Noms dels prismes i piràmides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636.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Conèixer les propietats dels prismes</a:t>
                      </a:r>
                    </a:p>
                    <a:p>
                      <a:pPr algn="ctr" fontAlgn="ctr"/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i les piràmides.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3. 1.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/>
                        </a:rPr>
                        <a:t>Geometria plana i espacial.</a:t>
                      </a: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0" i="0" u="none" strike="noStrike" kern="1200" noProof="0" dirty="0" smtClean="0"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3. 1. 4.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Poliedres regulars. Vocabulari bàsic. Relació entre vèrtexs,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arestes i cares.</a:t>
                      </a:r>
                      <a:endParaRPr lang="ca-ES" sz="900" noProof="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92488681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=""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073434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=""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=""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=""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=""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=""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=""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=""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=""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=""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 smtClean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  <a:endParaRPr lang="es-ES_tradnl" sz="1000" noProof="0" dirty="0">
                        <a:solidFill>
                          <a:srgbClr val="009ED0"/>
                        </a:solidFill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=""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=""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4t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8</a:t>
            </a:r>
            <a:r>
              <a:rPr lang="ca-ES" sz="2400" b="1" dirty="0" smtClean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9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12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=""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493990"/>
              </p:ext>
            </p:extLst>
          </p:nvPr>
        </p:nvGraphicFramePr>
        <p:xfrm>
          <a:off x="604761" y="846667"/>
          <a:ext cx="11101337" cy="37827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=""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=""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=""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=""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=""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=""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=""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8.7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Cossos redons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637.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Conèixer les propietats del</a:t>
                      </a:r>
                    </a:p>
                    <a:p>
                      <a:pPr algn="ctr" fontAlgn="ctr"/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cossos redons.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3. 1.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/>
                        </a:rPr>
                        <a:t>Geometria plana i espacial.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3. 1. 4.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Poliedres regulars. Vocabulari bàsic. Relació entre vèrtexs,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arestes i cares.</a:t>
                      </a:r>
                      <a:endParaRPr lang="ca-ES" sz="900" noProof="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8.8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Desenvolupament pla dels cossos geomètrics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341.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Reconèixer el desenvolupament pla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dels cossos geomètrics.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3. 1.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/>
                        </a:rPr>
                        <a:t>Geometria plana i espacial.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3. 1. 4.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Poliedres regulars. Vocabulari bàsic. Relació entre vèrtexs,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arestes i cares.</a:t>
                      </a:r>
                      <a:endParaRPr lang="ca-ES" sz="900" noProof="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8.9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baseline="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Mesurar angles utilitzant cercles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786.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Mesurar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angles utilitzant cercles.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3. 1.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/>
                        </a:rPr>
                        <a:t>Geometria plana i espacial.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3. 1. 11. Angles,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mesurament i classificació d’angles.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Classificació de triangles.</a:t>
                      </a:r>
                      <a:endParaRPr lang="ca-ES" sz="900" noProof="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8.10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baseline="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Mesurar angles amb transportador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Mesurar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angles.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3. 1.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/>
                        </a:rPr>
                        <a:t>Geometria plana i espacial.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3. 1. 11. Angles,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mesurament i classificació d’angles.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Classificació de triangles.</a:t>
                      </a:r>
                      <a:endParaRPr lang="ca-ES" sz="900" noProof="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8.11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0" i="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Construcció d’angles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Mesurar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angles.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3. 1.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/>
                        </a:rPr>
                        <a:t>Geometria plana i espacial.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3. 1. 11. Angles,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mesurament i classificació d’angles.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Classificació de triangles.</a:t>
                      </a:r>
                      <a:endParaRPr lang="ca-ES" sz="900" noProof="0" dirty="0" smtClean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39679608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=""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987629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=""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=""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=""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=""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=""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=""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=""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=""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=""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 smtClean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  <a:endParaRPr lang="es-ES_tradnl" sz="1000" noProof="0" dirty="0">
                        <a:solidFill>
                          <a:srgbClr val="009ED0"/>
                        </a:solidFill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=""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=""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4t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8</a:t>
            </a:r>
            <a:r>
              <a:rPr lang="ca-ES" sz="2400" b="1" dirty="0" smtClean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9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12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19364559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D0124B2-AC7A-490A-815F-86147C936AE4}">
  <ds:schemaRefs>
    <ds:schemaRef ds:uri="4df41d69-8cf9-497b-ae8f-b424b063cd22"/>
    <ds:schemaRef ds:uri="f0ce2327-97fb-4dfc-a980-285cacb0ad3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174DA56-498A-4C3A-B4D8-ECAC4CCEE3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FF9AF3-AF76-410B-A55A-4441E4F7861D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547</Words>
  <Application>Microsoft Macintosh PowerPoint</Application>
  <PresentationFormat>Personalizado</PresentationFormat>
  <Paragraphs>235</Paragraphs>
  <Slides>5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Teresa Boscá</cp:lastModifiedBy>
  <cp:revision>43</cp:revision>
  <dcterms:created xsi:type="dcterms:W3CDTF">2022-06-17T12:01:50Z</dcterms:created>
  <dcterms:modified xsi:type="dcterms:W3CDTF">2024-01-11T19:37:53Z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