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64" r:id="rId8"/>
    <p:sldId id="268" r:id="rId9"/>
    <p:sldId id="269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64" y="-80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4428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17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habilitats i maneres de pensar basats en la comprensió, la representació 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de les operacions.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construcció del significat 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17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Blocs de milers, blocs de centenes, blocs de desenes, blocs d’unitats, pissarra blanca, retolador pissarra blanca,  esborrador pissarra blanca, gràfics de valor posicional impresos, cubs numèrics i diners ficticis.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302331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Criteris</a:t>
                      </a:r>
                      <a:r>
                        <a:rPr lang="es-ES" sz="1200" b="1"/>
                        <a:t> </a:t>
                      </a:r>
                      <a:r>
                        <a:rPr lang="es-ES" sz="1200" b="1" err="1"/>
                        <a:t>d'avaluació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16962"/>
              </p:ext>
            </p:extLst>
          </p:nvPr>
        </p:nvGraphicFramePr>
        <p:xfrm>
          <a:off x="613764" y="1084464"/>
          <a:ext cx="10721957" cy="4960735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1959428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 seua representació,  simbolització i magnitud, a més de l'ús adequat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Operacions amb naturals i les seues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propietats</a:t>
                      </a: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3.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1100" noProof="0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38911"/>
                  </a:ext>
                </a:extLst>
              </a:tr>
              <a:tr h="272874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  <a:cs typeface="Calibri"/>
                        </a:rPr>
                        <a:t>Bloc</a:t>
                      </a:r>
                      <a:r>
                        <a:rPr lang="es-ES" sz="1100" b="0" i="0" u="none" strike="noStrike" kern="1200" noProof="0" dirty="0" smtClean="0">
                          <a:effectLst/>
                          <a:latin typeface="Calibri"/>
                          <a:cs typeface="Calibri"/>
                        </a:rPr>
                        <a:t> 1. 2. 6. 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Relacions i propietats de les operacions. Propietat commutativa, associativa i distributiva. </a:t>
                      </a:r>
                      <a:endParaRPr lang="ca-ES" sz="1100" noProof="0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723337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una xifra amb estratègia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757. Multiplicar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fins a 1.000 amb estratègies.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una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xifra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portant-ne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Multiplicar per una xifra portant-ne.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2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xifres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2 xifres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369.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Resoldre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multiplicacions del tipus 35 x 67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3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xifres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2 xifres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Multiplicar per dos,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tres o més xifres portant-ne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3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xifres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Multiplicar per dos,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tres o més xifres portant-ne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3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Estimar multiplicacions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822. 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 estimacions per verificar la solució.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3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amb zeros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823.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amb zeros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673714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17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499737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descomponent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fins a 100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824. Dividir 65 : 5 descomponent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descomponent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fins a 1.000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761.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Dividir quatre xifres entre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1 formant grups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3 xifres entre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xifra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811.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Dividir descomponent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3 xifres entre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xifra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Dividir entre dues xifres amb estratègia.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4 xifres entre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xifres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Resoldre divisions com 2635 : 31.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3.13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b="0" i="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 grans entre 2 xifres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Resoldre divisions com 2635 : 31.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3.14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Problemes amb divisions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946.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entre tres o més xifres.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29548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17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99285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220746"/>
              </p:ext>
            </p:extLst>
          </p:nvPr>
        </p:nvGraphicFramePr>
        <p:xfrm>
          <a:off x="604761" y="846667"/>
          <a:ext cx="11101337" cy="2367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entre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dues xifres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945. Dividir entre dues xifres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3.16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entre</a:t>
                      </a: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 xifres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827.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Dividir entre tres o més xifres.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3.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Significats, estratègies i representacions per al producte i el quocient (suma repetida, partició, producte cartesià, diagrama d'arbre). 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3.17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Propietats de la divisió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624.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Conèixer les propietats de la divisió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2. Operacions i les seues propietats</a:t>
                      </a:r>
                      <a:endParaRPr lang="ca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  <a:cs typeface="Calibri"/>
                        </a:rPr>
                        <a:t>Bloc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  <a:cs typeface="Calibri"/>
                        </a:rPr>
                        <a:t> 1. 2. 6. 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Relacions i propietats de les operacions. Propietat commutativa,</a:t>
                      </a:r>
                      <a:r>
                        <a:rPr lang="ca-ES" sz="900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associativa i distributiva. 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605461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17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22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39362522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652</Words>
  <Application>Microsoft Macintosh PowerPoint</Application>
  <PresentationFormat>Personalizado</PresentationFormat>
  <Paragraphs>305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31</cp:revision>
  <dcterms:created xsi:type="dcterms:W3CDTF">2022-06-17T12:01:50Z</dcterms:created>
  <dcterms:modified xsi:type="dcterms:W3CDTF">2024-01-28T16:02:35Z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