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64" r:id="rId8"/>
    <p:sldId id="268" r:id="rId9"/>
    <p:sldId id="269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xmlns="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E1DEC-3697-875C-3D5F-D7322AD4FB52}" v="24" dt="2022-09-29T17:23:15.617"/>
    <p1510:client id="{0B7F1A2F-5B84-BC62-979D-F32136BE44EA}" v="5" dt="2022-11-22T11:32:24.774"/>
    <p1510:client id="{341728E3-E428-9FAC-A265-6271F2D6F072}" v="157" dt="2022-10-09T16:12:56.405"/>
    <p1510:client id="{4B01B60E-A1EE-454A-1CE8-A6ED770D5421}" v="137" dt="2022-09-08T10:52:47.387"/>
    <p1510:client id="{55E15EC6-DFEF-047C-F3CA-B6DA17B4C42C}" v="6" dt="2022-09-26T17:34:51.932"/>
    <p1510:client id="{5932F149-C03C-2FA1-5303-8D95B8980D1C}" v="45" dt="2022-08-01T09:14:36.166"/>
    <p1510:client id="{76537BEA-E30A-83E7-3081-E95D24B8AA3B}" v="35" dt="2022-09-26T19:05:49.233"/>
    <p1510:client id="{8086D942-E110-0E32-BEEB-08BE1AED14D8}" v="1194" dt="2022-09-24T14:40:09.709"/>
    <p1510:client id="{9311C562-F8BB-F841-9266-158700140A09}" v="29" dt="2022-09-08T11:25:17.313"/>
    <p1510:client id="{A2D546F1-B8E7-42DC-532E-6371A289EE7E}" v="6" dt="2022-09-29T17:23:48.058"/>
    <p1510:client id="{B3D348CF-611A-4EB2-286E-A3D1D969D5AE}" v="5414" dt="2022-09-13T17:29:23.961"/>
    <p1510:client id="{D4BB16DD-006F-0CBB-6ECF-8C1B311E2C4C}" v="29" dt="2022-09-15T17:41:47.489"/>
    <p1510:client id="{DB68111F-354A-C822-EB63-50ADBF56FEE2}" v="163" dt="2022-09-24T16:11:46.390"/>
    <p1510:client id="{E69168F7-3136-820C-4208-656DE425CB96}" v="28" dt="2022-09-07T18:53:07.785"/>
    <p1510:client id="{ED57C373-8998-61D2-D834-BB382DDFB6CD}" v="50" dt="2022-09-28T15:51:12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464" y="-72"/>
      </p:cViewPr>
      <p:guideLst>
        <p:guide orient="horz" pos="527"/>
        <p:guide pos="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9" Type="http://schemas.microsoft.com/office/2016/11/relationships/changesInfo" Target="changesInfos/changesInfo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DB68111F-354A-C822-EB63-50ADBF56FEE2}"/>
    <pc:docChg chg="modSld">
      <pc:chgData name="Teresa Bosca" userId="S::teresa.bosca@snappet.org::5f2d2708-5ab7-4bb7-9244-a66e173aa037" providerId="AD" clId="Web-{DB68111F-354A-C822-EB63-50ADBF56FEE2}" dt="2022-09-24T16:11:28.233" v="128"/>
      <pc:docMkLst>
        <pc:docMk/>
      </pc:docMkLst>
      <pc:sldChg chg="modSp">
        <pc:chgData name="Teresa Bosca" userId="S::teresa.bosca@snappet.org::5f2d2708-5ab7-4bb7-9244-a66e173aa037" providerId="AD" clId="Web-{DB68111F-354A-C822-EB63-50ADBF56FEE2}" dt="2022-09-24T16:09:37.510" v="5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B68111F-354A-C822-EB63-50ADBF56FEE2}" dt="2022-09-24T16:09:37.510" v="5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0:41.059" v="8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B68111F-354A-C822-EB63-50ADBF56FEE2}" dt="2022-09-24T16:10:41.059" v="8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1:28.233" v="12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B68111F-354A-C822-EB63-50ADBF56FEE2}" dt="2022-09-24T16:11:28.233" v="1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A2D546F1-B8E7-42DC-532E-6371A289EE7E}"/>
    <pc:docChg chg="modSld">
      <pc:chgData name="Teresa Bosca" userId="S::teresa.bosca@snappet.org::5f2d2708-5ab7-4bb7-9244-a66e173aa037" providerId="AD" clId="Web-{A2D546F1-B8E7-42DC-532E-6371A289EE7E}" dt="2022-09-29T17:23:41.339" v="1"/>
      <pc:docMkLst>
        <pc:docMk/>
      </pc:docMkLst>
      <pc:sldChg chg="modSp">
        <pc:chgData name="Teresa Bosca" userId="S::teresa.bosca@snappet.org::5f2d2708-5ab7-4bb7-9244-a66e173aa037" providerId="AD" clId="Web-{A2D546F1-B8E7-42DC-532E-6371A289EE7E}" dt="2022-09-29T17:23:41.339" v="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A2D546F1-B8E7-42DC-532E-6371A289EE7E}" dt="2022-09-29T17:23:41.339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3D348CF-611A-4EB2-286E-A3D1D969D5AE}"/>
    <pc:docChg chg="modSld">
      <pc:chgData name="Teresa Bosca" userId="S::teresa.bosca@snappet.org::5f2d2708-5ab7-4bb7-9244-a66e173aa037" providerId="AD" clId="Web-{B3D348CF-611A-4EB2-286E-A3D1D969D5AE}" dt="2022-09-13T17:19:59.034" v="4856"/>
      <pc:docMkLst>
        <pc:docMk/>
      </pc:docMkLst>
      <pc:sldChg chg="modSp">
        <pc:chgData name="Teresa Bosca" userId="S::teresa.bosca@snappet.org::5f2d2708-5ab7-4bb7-9244-a66e173aa037" providerId="AD" clId="Web-{B3D348CF-611A-4EB2-286E-A3D1D969D5AE}" dt="2022-09-13T16:15:47.094" v="27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B3D348CF-611A-4EB2-286E-A3D1D969D5AE}" dt="2022-09-13T16:06:49.703" v="187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6:15:47.094" v="27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07:49.116" v="4852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3D348CF-611A-4EB2-286E-A3D1D969D5AE}" dt="2022-09-13T17:07:49.116" v="485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07:39.303" v="48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6:45:29.350" v="479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3D348CF-611A-4EB2-286E-A3D1D969D5AE}" dt="2022-09-13T16:45:29.350" v="479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3D348CF-611A-4EB2-286E-A3D1D969D5AE}" dt="2022-09-13T15:46:04.791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3D348CF-611A-4EB2-286E-A3D1D969D5AE}" dt="2022-09-13T17:19:38.799" v="485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B3D348CF-611A-4EB2-286E-A3D1D969D5AE}" dt="2022-09-13T16:16:19.876" v="275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38.799" v="485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16:31.704" v="277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5:53:13.225" v="3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3D348CF-611A-4EB2-286E-A3D1D969D5AE}" dt="2022-09-13T15:50:59.971" v="15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6.239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0.535" v="2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8.129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9.786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45.613" v="23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3:13.225" v="3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5:53:02.897" v="33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19:59.034" v="4856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B3D348CF-611A-4EB2-286E-A3D1D969D5AE}" dt="2022-09-13T16:30:49.902" v="3767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59.034" v="4856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31:01.371" v="3787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341728E3-E428-9FAC-A265-6271F2D6F072}"/>
    <pc:docChg chg="modSld">
      <pc:chgData name="Teresa Bosca" userId="S::teresa.bosca@snappet.org::5f2d2708-5ab7-4bb7-9244-a66e173aa037" providerId="AD" clId="Web-{341728E3-E428-9FAC-A265-6271F2D6F072}" dt="2022-10-09T16:12:47.951" v="73"/>
      <pc:docMkLst>
        <pc:docMk/>
      </pc:docMkLst>
      <pc:sldChg chg="modSp">
        <pc:chgData name="Teresa Bosca" userId="S::teresa.bosca@snappet.org::5f2d2708-5ab7-4bb7-9244-a66e173aa037" providerId="AD" clId="Web-{341728E3-E428-9FAC-A265-6271F2D6F072}" dt="2022-10-09T16:12:11.560" v="4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11.560" v="4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41728E3-E428-9FAC-A265-6271F2D6F072}" dt="2022-10-09T16:12:47.951" v="7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47.951" v="7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6537BEA-E30A-83E7-3081-E95D24B8AA3B}"/>
    <pc:docChg chg="modSld">
      <pc:chgData name="Teresa Bosca" userId="S::teresa.bosca@snappet.org::5f2d2708-5ab7-4bb7-9244-a66e173aa037" providerId="AD" clId="Web-{76537BEA-E30A-83E7-3081-E95D24B8AA3B}" dt="2022-09-26T19:05:36.482" v="21"/>
      <pc:docMkLst>
        <pc:docMk/>
      </pc:docMkLst>
      <pc:sldChg chg="modSp">
        <pc:chgData name="Teresa Bosca" userId="S::teresa.bosca@snappet.org::5f2d2708-5ab7-4bb7-9244-a66e173aa037" providerId="AD" clId="Web-{76537BEA-E30A-83E7-3081-E95D24B8AA3B}" dt="2022-09-26T19:03:20.290" v="7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6537BEA-E30A-83E7-3081-E95D24B8AA3B}" dt="2022-09-26T19:03:20.29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6537BEA-E30A-83E7-3081-E95D24B8AA3B}" dt="2022-09-26T19:05:36.482" v="2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76537BEA-E30A-83E7-3081-E95D24B8AA3B}" dt="2022-09-26T19:05:36.482" v="2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01B60E-A1EE-454A-1CE8-A6ED770D5421}"/>
    <pc:docChg chg="modSld">
      <pc:chgData name="Maria Del Mar Mañas Martinez" userId="S::maria.manas@snappet.org::67f3acc2-0360-426e-ba56-ef4e224d080b" providerId="AD" clId="Web-{4B01B60E-A1EE-454A-1CE8-A6ED770D5421}" dt="2022-09-08T10:52:44.043" v="125"/>
      <pc:docMkLst>
        <pc:docMk/>
      </pc:docMkLst>
      <pc:sldChg chg="modSp">
        <pc:chgData name="Maria Del Mar Mañas Martinez" userId="S::maria.manas@snappet.org::67f3acc2-0360-426e-ba56-ef4e224d080b" providerId="AD" clId="Web-{4B01B60E-A1EE-454A-1CE8-A6ED770D5421}" dt="2022-09-08T10:50:46.695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0:46.695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B01B60E-A1EE-454A-1CE8-A6ED770D5421}" dt="2022-09-08T10:52:44.043" v="125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2:44.043" v="12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D4BB16DD-006F-0CBB-6ECF-8C1B311E2C4C}"/>
    <pc:docChg chg="modSld">
      <pc:chgData name="Teresa Bosca" userId="S::teresa.bosca@snappet.org::5f2d2708-5ab7-4bb7-9244-a66e173aa037" providerId="AD" clId="Web-{D4BB16DD-006F-0CBB-6ECF-8C1B311E2C4C}" dt="2022-09-15T17:41:43.192" v="19"/>
      <pc:docMkLst>
        <pc:docMk/>
      </pc:docMkLst>
      <pc:sldChg chg="modSp">
        <pc:chgData name="Teresa Bosca" userId="S::teresa.bosca@snappet.org::5f2d2708-5ab7-4bb7-9244-a66e173aa037" providerId="AD" clId="Web-{D4BB16DD-006F-0CBB-6ECF-8C1B311E2C4C}" dt="2022-09-15T17:41:25.192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25.192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4BB16DD-006F-0CBB-6ECF-8C1B311E2C4C}" dt="2022-09-15T17:41:43.192" v="1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43.192" v="1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5E15EC6-DFEF-047C-F3CA-B6DA17B4C42C}"/>
    <pc:docChg chg="modSld">
      <pc:chgData name="Teresa Bosca" userId="S::teresa.bosca@snappet.org::5f2d2708-5ab7-4bb7-9244-a66e173aa037" providerId="AD" clId="Web-{55E15EC6-DFEF-047C-F3CA-B6DA17B4C42C}" dt="2022-09-26T17:27:59.453" v="1"/>
      <pc:docMkLst>
        <pc:docMk/>
      </pc:docMkLst>
      <pc:sldChg chg="modSp">
        <pc:chgData name="Teresa Bosca" userId="S::teresa.bosca@snappet.org::5f2d2708-5ab7-4bb7-9244-a66e173aa037" providerId="AD" clId="Web-{55E15EC6-DFEF-047C-F3CA-B6DA17B4C42C}" dt="2022-09-26T17:27:59.453" v="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5E15EC6-DFEF-047C-F3CA-B6DA17B4C42C}" dt="2022-09-26T17:27:59.45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69168F7-3136-820C-4208-656DE425CB96}"/>
    <pc:docChg chg="modSld">
      <pc:chgData name="Maria Del Mar Mañas Martinez" userId="S::maria.manas@snappet.org::67f3acc2-0360-426e-ba56-ef4e224d080b" providerId="AD" clId="Web-{E69168F7-3136-820C-4208-656DE425CB96}" dt="2022-09-07T18:53:05.738" v="19"/>
      <pc:docMkLst>
        <pc:docMk/>
      </pc:docMkLst>
      <pc:sldChg chg="modSp">
        <pc:chgData name="Maria Del Mar Mañas Martinez" userId="S::maria.manas@snappet.org::67f3acc2-0360-426e-ba56-ef4e224d080b" providerId="AD" clId="Web-{E69168F7-3136-820C-4208-656DE425CB96}" dt="2022-09-07T18:50:41.248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0:41.248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E69168F7-3136-820C-4208-656DE425CB96}" dt="2022-09-07T18:53:05.73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3:05.73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57C373-8998-61D2-D834-BB382DDFB6CD}"/>
    <pc:docChg chg="modSld">
      <pc:chgData name="Teresa Bosca" userId="S::teresa.bosca@snappet.org::5f2d2708-5ab7-4bb7-9244-a66e173aa037" providerId="AD" clId="Web-{ED57C373-8998-61D2-D834-BB382DDFB6CD}" dt="2022-09-28T15:51:05.868" v="39"/>
      <pc:docMkLst>
        <pc:docMk/>
      </pc:docMkLst>
      <pc:sldChg chg="modSp">
        <pc:chgData name="Teresa Bosca" userId="S::teresa.bosca@snappet.org::5f2d2708-5ab7-4bb7-9244-a66e173aa037" providerId="AD" clId="Web-{ED57C373-8998-61D2-D834-BB382DDFB6CD}" dt="2022-09-28T15:50:48.508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D57C373-8998-61D2-D834-BB382DDFB6CD}" dt="2022-09-28T15:50:48.508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D57C373-8998-61D2-D834-BB382DDFB6CD}" dt="2022-09-28T15:51:05.868" v="3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D57C373-8998-61D2-D834-BB382DDFB6CD}" dt="2022-09-28T15:51:05.868" v="3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0E1DEC-3697-875C-3D5F-D7322AD4FB52}"/>
    <pc:docChg chg="modSld">
      <pc:chgData name="Teresa Bosca" userId="S::teresa.bosca@snappet.org::5f2d2708-5ab7-4bb7-9244-a66e173aa037" providerId="AD" clId="Web-{060E1DEC-3697-875C-3D5F-D7322AD4FB52}" dt="2022-09-29T17:23:10.085" v="17"/>
      <pc:docMkLst>
        <pc:docMk/>
      </pc:docMkLst>
      <pc:sldChg chg="modSp">
        <pc:chgData name="Teresa Bosca" userId="S::teresa.bosca@snappet.org::5f2d2708-5ab7-4bb7-9244-a66e173aa037" providerId="AD" clId="Web-{060E1DEC-3697-875C-3D5F-D7322AD4FB52}" dt="2022-09-29T17:21:48.583" v="1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0E1DEC-3697-875C-3D5F-D7322AD4FB52}" dt="2022-09-29T17:21:48.583" v="1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0E1DEC-3697-875C-3D5F-D7322AD4FB52}" dt="2022-09-29T17:23:10.085" v="17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0E1DEC-3697-875C-3D5F-D7322AD4FB52}" dt="2022-09-29T17:23:10.085" v="1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B7F1A2F-5B84-BC62-979D-F32136BE44EA}"/>
    <pc:docChg chg="modSld">
      <pc:chgData name="Maria Del Mar Mañas Martinez" userId="S::maria.manas@snappet.org::67f3acc2-0360-426e-ba56-ef4e224d080b" providerId="AD" clId="Web-{0B7F1A2F-5B84-BC62-979D-F32136BE44EA}" dt="2022-11-22T11:30:46.939" v="1"/>
      <pc:docMkLst>
        <pc:docMk/>
      </pc:docMkLst>
      <pc:sldChg chg="modSp">
        <pc:chgData name="Maria Del Mar Mañas Martinez" userId="S::maria.manas@snappet.org::67f3acc2-0360-426e-ba56-ef4e224d080b" providerId="AD" clId="Web-{0B7F1A2F-5B84-BC62-979D-F32136BE44EA}" dt="2022-11-22T11:30:46.939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B7F1A2F-5B84-BC62-979D-F32136BE44EA}" dt="2022-11-22T11:30:46.939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11C562-F8BB-F841-9266-158700140A09}"/>
    <pc:docChg chg="modSld">
      <pc:chgData name="Maria Del Mar Mañas Martinez" userId="S::maria.manas@snappet.org::67f3acc2-0360-426e-ba56-ef4e224d080b" providerId="AD" clId="Web-{9311C562-F8BB-F841-9266-158700140A09}" dt="2022-09-08T11:25:15.406" v="13"/>
      <pc:docMkLst>
        <pc:docMk/>
      </pc:docMkLst>
      <pc:sldChg chg="modSp">
        <pc:chgData name="Maria Del Mar Mañas Martinez" userId="S::maria.manas@snappet.org::67f3acc2-0360-426e-ba56-ef4e224d080b" providerId="AD" clId="Web-{9311C562-F8BB-F841-9266-158700140A09}" dt="2022-09-08T11:25:15.4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311C562-F8BB-F841-9266-158700140A09}" dt="2022-09-08T11:25:15.4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086D942-E110-0E32-BEEB-08BE1AED14D8}"/>
    <pc:docChg chg="delSld modSld">
      <pc:chgData name="Teresa Bosca" userId="S::teresa.bosca@snappet.org::5f2d2708-5ab7-4bb7-9244-a66e173aa037" providerId="AD" clId="Web-{8086D942-E110-0E32-BEEB-08BE1AED14D8}" dt="2022-09-24T14:40:09.709" v="998" actId="20577"/>
      <pc:docMkLst>
        <pc:docMk/>
      </pc:docMkLst>
      <pc:sldChg chg="del">
        <pc:chgData name="Teresa Bosca" userId="S::teresa.bosca@snappet.org::5f2d2708-5ab7-4bb7-9244-a66e173aa037" providerId="AD" clId="Web-{8086D942-E110-0E32-BEEB-08BE1AED14D8}" dt="2022-09-23T14:53:14.024" v="36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086D942-E110-0E32-BEEB-08BE1AED14D8}" dt="2022-09-24T11:22:46.318" v="95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086D942-E110-0E32-BEEB-08BE1AED14D8}" dt="2022-09-23T14:22:38.069" v="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1:22:46.318" v="9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3T14:21:36.45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086D942-E110-0E32-BEEB-08BE1AED14D8}" dt="2022-09-23T14:21:36.45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086D942-E110-0E32-BEEB-08BE1AED14D8}" dt="2022-09-23T14:21:16.176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086D942-E110-0E32-BEEB-08BE1AED14D8}" dt="2022-09-24T14:27:10.541" v="991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086D942-E110-0E32-BEEB-08BE1AED14D8}" dt="2022-09-24T14:27:10.541" v="99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34:31.284" v="94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19:00:53.093" v="419" actId="107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2:14:13.801" v="99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086D942-E110-0E32-BEEB-08BE1AED14D8}" dt="2022-09-23T14:22:22.490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0.935" v="959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4:11.472" v="98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5.060" v="96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3:38.705" v="96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18.669" v="958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2:14:13.801" v="99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4:40:09.709" v="998" actId="205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086D942-E110-0E32-BEEB-08BE1AED14D8}" dt="2022-09-24T14:40:09.709" v="998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29:24.543" v="89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22:21:49.679" v="843" actId="1076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28/1/24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382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15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lliçons que tenen com a propòsit desenvolupar habilitats i maneres de pensar basats en la comprensió, la representació i 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de les operacions.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/>
              <a:t>que impliquen la construcció del significat i l'ús dels nombres.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15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Cinta mètrica, diners ficticis, targetes amb articles i preus, targetes de diners, regle i fulls de paper.</a:t>
            </a:r>
            <a:endParaRPr lang="ca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 smtClean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xmlns="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xmlns="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5 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xmlns="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xmlns="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502084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xmlns="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xmlns="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xmlns="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xmlns="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xmlns="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xmlns="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smtClean="0"/>
                        <a:t>Criteris d'avaluació </a:t>
                      </a:r>
                      <a:r>
                        <a:rPr lang="es-ES" sz="1200" b="1" dirty="0" smtClean="0"/>
                        <a:t>de </a:t>
                      </a:r>
                      <a:r>
                        <a:rPr lang="es-ES" sz="1200" b="1" dirty="0"/>
                        <a:t>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xmlns="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xmlns="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xmlns="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xmlns="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xmlns="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xmlns="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59838"/>
              </p:ext>
            </p:extLst>
          </p:nvPr>
        </p:nvGraphicFramePr>
        <p:xfrm>
          <a:off x="613764" y="1084464"/>
          <a:ext cx="10721957" cy="4777856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:a16="http://schemas.microsoft.com/office/drawing/2014/main" xmlns="" val="849537277"/>
                    </a:ext>
                  </a:extLst>
                </a:gridCol>
                <a:gridCol w="2788407">
                  <a:extLst>
                    <a:ext uri="{9D8B030D-6E8A-4147-A177-3AD203B41FA5}">
                      <a16:colId xmlns:a16="http://schemas.microsoft.com/office/drawing/2014/main" xmlns="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:a16="http://schemas.microsoft.com/office/drawing/2014/main" xmlns="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224501"/>
                  </a:ext>
                </a:extLst>
              </a:tr>
              <a:tr h="2252648"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 seua representació,  simbolització i magnitud, a més de l'ús adequat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d’aquestes en les relacions, propietats i operacions bàsiques per a aquesta etapa. </a:t>
                      </a:r>
                      <a:endParaRPr lang="ca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3.</a:t>
                      </a: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Fraccions</a:t>
                      </a:r>
                      <a:r>
                        <a:rPr lang="ca-ES" sz="11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 decimals</a:t>
                      </a: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endParaRPr lang="es-ES" dirty="0"/>
                    </a:p>
                    <a:p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3. 2.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1100" noProof="0" dirty="0">
                        <a:effectLst/>
                        <a:latin typeface="Calibri"/>
                        <a:cs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 smtClean="0">
                        <a:latin typeface="Calibri"/>
                        <a:cs typeface="Calibri"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24538911"/>
                  </a:ext>
                </a:extLst>
              </a:tr>
              <a:tr h="22526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1. 3. 10. </a:t>
                      </a:r>
                      <a:r>
                        <a:rPr lang="ca-ES" sz="11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Valoració de situacions en les quals és útil l’ús de fraccions i decimals</a:t>
                      </a:r>
                      <a:r>
                        <a:rPr lang="ca-ES" sz="11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.</a:t>
                      </a:r>
                      <a:endParaRPr lang="es-ES" sz="1100" dirty="0" smtClean="0">
                        <a:latin typeface="Calibri"/>
                        <a:cs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xmlns="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819912"/>
              </p:ext>
            </p:extLst>
          </p:nvPr>
        </p:nvGraphicFramePr>
        <p:xfrm>
          <a:off x="604761" y="846667"/>
          <a:ext cx="11101337" cy="4496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Diners i 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decimals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820.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Entendre decimals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en mesura i diners.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10.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Valoració de situacions en les quals és útil l’ús de fraccions i decimals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Completar decimals en la recta amb diners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862.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Restes en un context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de diners.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Sumes amb decimals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350.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Sumar amb nombres decimals (tres sumands)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decimals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la recta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863.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Restar 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decimals fent salts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decimals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Sumar i restar decimals.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5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per un decimal</a:t>
                      </a:r>
                      <a:r>
                        <a:rPr lang="ca-ES" sz="900" u="none" strike="noStrike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amb estratègia</a:t>
                      </a:r>
                      <a:endParaRPr lang="ca-ES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864.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quantitats de diners amb decimals.</a:t>
                      </a:r>
                      <a:endParaRPr lang="ca-ES" noProof="0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248868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48642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6é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5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15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19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15461"/>
              </p:ext>
            </p:extLst>
          </p:nvPr>
        </p:nvGraphicFramePr>
        <p:xfrm>
          <a:off x="604761" y="846667"/>
          <a:ext cx="11101337" cy="4496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5.7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un 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decimal amb estratègia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865.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Dividir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quantitats de diners amb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decimals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Estimar multiplicacions amb decimals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866.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Resoldre estimant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multiplicacions de nombres decimals.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Estimar divisions amb decimals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867.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Resoldre de manera estimada divisions amb decimals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5.10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decimal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enter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435.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Multiplicar decimals per enters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5.11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decimal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decimal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Multiplicar decimals per decimals.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5.12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decimals</a:t>
                      </a:r>
                      <a:endParaRPr lang="ca-ES" sz="900" u="none" strike="noStrike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entre enters</a:t>
                      </a:r>
                      <a:endParaRPr lang="ca-ES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473.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decimals entre enters.</a:t>
                      </a:r>
                      <a:endParaRPr lang="ca-ES" noProof="0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248868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797949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6é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5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15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19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2541713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690852"/>
              </p:ext>
            </p:extLst>
          </p:nvPr>
        </p:nvGraphicFramePr>
        <p:xfrm>
          <a:off x="604761" y="846667"/>
          <a:ext cx="11101337" cy="2367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5.13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amb 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decimals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el quocient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949.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Dividir utilitzant decimals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en el quocient.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5.14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enters entre decimals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509.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enters entre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decimals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5.15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decimals entre decimals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511.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Dividir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decimals entre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decimals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2.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racció decimal. Nombres decimals (dècimes, centèsimes i mil·lèsimes). Operacions bàsiques.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076916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6é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5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15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19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1607927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124B2-AC7A-490A-815F-86147C936AE4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603</Words>
  <Application>Microsoft Macintosh PowerPoint</Application>
  <PresentationFormat>Personalizado</PresentationFormat>
  <Paragraphs>292</Paragraphs>
  <Slides>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44</cp:revision>
  <dcterms:created xsi:type="dcterms:W3CDTF">2022-06-17T12:01:50Z</dcterms:created>
  <dcterms:modified xsi:type="dcterms:W3CDTF">2024-01-28T16:03:48Z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