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4"/>
  </p:sldMasterIdLst>
  <p:notesMasterIdLst>
    <p:notesMasterId r:id="rId9"/>
  </p:notesMasterIdLst>
  <p:sldIdLst>
    <p:sldId id="260" r:id="rId5"/>
    <p:sldId id="267" r:id="rId6"/>
    <p:sldId id="259" r:id="rId7"/>
    <p:sldId id="264" r:id="rId8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527" userDrawn="1">
          <p15:clr>
            <a:srgbClr val="A4A3A4"/>
          </p15:clr>
        </p15:guide>
        <p15:guide id="2" pos="121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drea Saavedra" initials="AS" lastIdx="1" clrIdx="0">
    <p:extLst>
      <p:ext uri="{19B8F6BF-5375-455C-9EA6-DF929625EA0E}">
        <p15:presenceInfo xmlns="" xmlns:p15="http://schemas.microsoft.com/office/powerpoint/2012/main" userId="Andrea Saavedr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EBF5"/>
    <a:srgbClr val="E7F5FA"/>
    <a:srgbClr val="F2A998"/>
    <a:srgbClr val="FFCCFF"/>
    <a:srgbClr val="F7CBC1"/>
    <a:srgbClr val="FCECE8"/>
    <a:srgbClr val="F513AA"/>
    <a:srgbClr val="DEE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60E1DEC-3697-875C-3D5F-D7322AD4FB52}" v="24" dt="2022-09-29T17:23:15.617"/>
    <p1510:client id="{0B7F1A2F-5B84-BC62-979D-F32136BE44EA}" v="5" dt="2022-11-22T11:32:24.774"/>
    <p1510:client id="{341728E3-E428-9FAC-A265-6271F2D6F072}" v="157" dt="2022-10-09T16:12:56.405"/>
    <p1510:client id="{4B01B60E-A1EE-454A-1CE8-A6ED770D5421}" v="137" dt="2022-09-08T10:52:47.387"/>
    <p1510:client id="{55E15EC6-DFEF-047C-F3CA-B6DA17B4C42C}" v="6" dt="2022-09-26T17:34:51.932"/>
    <p1510:client id="{5932F149-C03C-2FA1-5303-8D95B8980D1C}" v="45" dt="2022-08-01T09:14:36.166"/>
    <p1510:client id="{76537BEA-E30A-83E7-3081-E95D24B8AA3B}" v="35" dt="2022-09-26T19:05:49.233"/>
    <p1510:client id="{8086D942-E110-0E32-BEEB-08BE1AED14D8}" v="1194" dt="2022-09-24T14:40:09.709"/>
    <p1510:client id="{9311C562-F8BB-F841-9266-158700140A09}" v="29" dt="2022-09-08T11:25:17.313"/>
    <p1510:client id="{A2D546F1-B8E7-42DC-532E-6371A289EE7E}" v="6" dt="2022-09-29T17:23:48.058"/>
    <p1510:client id="{B3D348CF-611A-4EB2-286E-A3D1D969D5AE}" v="5414" dt="2022-09-13T17:29:23.961"/>
    <p1510:client id="{D4BB16DD-006F-0CBB-6ECF-8C1B311E2C4C}" v="29" dt="2022-09-15T17:41:47.489"/>
    <p1510:client id="{DB68111F-354A-C822-EB63-50ADBF56FEE2}" v="163" dt="2022-09-24T16:11:46.390"/>
    <p1510:client id="{E69168F7-3136-820C-4208-656DE425CB96}" v="28" dt="2022-09-07T18:53:07.785"/>
    <p1510:client id="{ED57C373-8998-61D2-D834-BB382DDFB6CD}" v="50" dt="2022-09-28T15:51:12.66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Estilo me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799B23B-EC83-4686-B30A-512413B5E67A}" styleName="Estilo claro 3 - Acent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B4B98B0-60AC-42C2-AFA5-B58CD77FA1E5}" styleName="Estilo claro 1 - Acent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Estilo claro 1 - Acento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A107856-5554-42FB-B03E-39F5DBC370BA}" styleName="Estilo medio 4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2838BEF-8BB2-4498-84A7-C5851F593DF1}" styleName="Estilo medio 4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FD0F851-EC5A-4D38-B0AD-8093EC10F338}" styleName="Estilo claro 1 - Acento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Estilo claro 3 - Acento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DBED569-4797-4DF1-A0F4-6AAB3CD982D8}" styleName="Estilo claro 3 - Acento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25" d="100"/>
          <a:sy n="125" d="100"/>
        </p:scale>
        <p:origin x="-464" y="-80"/>
      </p:cViewPr>
      <p:guideLst>
        <p:guide orient="horz" pos="527"/>
        <p:guide pos="12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commentAuthors" Target="commentAuthors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9" Type="http://schemas.microsoft.com/office/2016/11/relationships/changesInfo" Target="changesInfos/changesInfo1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notesMaster" Target="notesMasters/notesMaster1.xml"/><Relationship Id="rId10" Type="http://schemas.openxmlformats.org/officeDocument/2006/relationships/printerSettings" Target="printerSettings/printerSettings1.bin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eresa Bosca" userId="S::teresa.bosca@snappet.org::5f2d2708-5ab7-4bb7-9244-a66e173aa037" providerId="AD" clId="Web-{DB68111F-354A-C822-EB63-50ADBF56FEE2}"/>
    <pc:docChg chg="modSld">
      <pc:chgData name="Teresa Bosca" userId="S::teresa.bosca@snappet.org::5f2d2708-5ab7-4bb7-9244-a66e173aa037" providerId="AD" clId="Web-{DB68111F-354A-C822-EB63-50ADBF56FEE2}" dt="2022-09-24T16:11:28.233" v="128"/>
      <pc:docMkLst>
        <pc:docMk/>
      </pc:docMkLst>
      <pc:sldChg chg="modSp">
        <pc:chgData name="Teresa Bosca" userId="S::teresa.bosca@snappet.org::5f2d2708-5ab7-4bb7-9244-a66e173aa037" providerId="AD" clId="Web-{DB68111F-354A-C822-EB63-50ADBF56FEE2}" dt="2022-09-24T16:09:37.510" v="56"/>
        <pc:sldMkLst>
          <pc:docMk/>
          <pc:sldMk cId="1333967645" sldId="259"/>
        </pc:sldMkLst>
        <pc:graphicFrameChg chg="mod modGraphic">
          <ac:chgData name="Teresa Bosca" userId="S::teresa.bosca@snappet.org::5f2d2708-5ab7-4bb7-9244-a66e173aa037" providerId="AD" clId="Web-{DB68111F-354A-C822-EB63-50ADBF56FEE2}" dt="2022-09-24T16:09:37.510" v="56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  <pc:sldChg chg="modSp">
        <pc:chgData name="Teresa Bosca" userId="S::teresa.bosca@snappet.org::5f2d2708-5ab7-4bb7-9244-a66e173aa037" providerId="AD" clId="Web-{DB68111F-354A-C822-EB63-50ADBF56FEE2}" dt="2022-09-24T16:10:41.059" v="84"/>
        <pc:sldMkLst>
          <pc:docMk/>
          <pc:sldMk cId="1802548540" sldId="264"/>
        </pc:sldMkLst>
        <pc:graphicFrameChg chg="mod modGraphic">
          <ac:chgData name="Teresa Bosca" userId="S::teresa.bosca@snappet.org::5f2d2708-5ab7-4bb7-9244-a66e173aa037" providerId="AD" clId="Web-{DB68111F-354A-C822-EB63-50ADBF56FEE2}" dt="2022-09-24T16:10:41.059" v="84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  <pc:sldChg chg="modSp">
        <pc:chgData name="Teresa Bosca" userId="S::teresa.bosca@snappet.org::5f2d2708-5ab7-4bb7-9244-a66e173aa037" providerId="AD" clId="Web-{DB68111F-354A-C822-EB63-50ADBF56FEE2}" dt="2022-09-24T16:11:28.233" v="128"/>
        <pc:sldMkLst>
          <pc:docMk/>
          <pc:sldMk cId="3196971791" sldId="270"/>
        </pc:sldMkLst>
        <pc:graphicFrameChg chg="mod modGraphic">
          <ac:chgData name="Teresa Bosca" userId="S::teresa.bosca@snappet.org::5f2d2708-5ab7-4bb7-9244-a66e173aa037" providerId="AD" clId="Web-{DB68111F-354A-C822-EB63-50ADBF56FEE2}" dt="2022-09-24T16:11:28.233" v="128"/>
          <ac:graphicFrameMkLst>
            <pc:docMk/>
            <pc:sldMk cId="3196971791" sldId="270"/>
            <ac:graphicFrameMk id="4" creationId="{DDA80BDB-E941-C2AB-612D-B90ABDF40270}"/>
          </ac:graphicFrameMkLst>
        </pc:graphicFrameChg>
      </pc:sldChg>
    </pc:docChg>
  </pc:docChgLst>
  <pc:docChgLst>
    <pc:chgData name="Teresa Bosca" userId="S::teresa.bosca@snappet.org::5f2d2708-5ab7-4bb7-9244-a66e173aa037" providerId="AD" clId="Web-{A2D546F1-B8E7-42DC-532E-6371A289EE7E}"/>
    <pc:docChg chg="modSld">
      <pc:chgData name="Teresa Bosca" userId="S::teresa.bosca@snappet.org::5f2d2708-5ab7-4bb7-9244-a66e173aa037" providerId="AD" clId="Web-{A2D546F1-B8E7-42DC-532E-6371A289EE7E}" dt="2022-09-29T17:23:41.339" v="1"/>
      <pc:docMkLst>
        <pc:docMk/>
      </pc:docMkLst>
      <pc:sldChg chg="modSp">
        <pc:chgData name="Teresa Bosca" userId="S::teresa.bosca@snappet.org::5f2d2708-5ab7-4bb7-9244-a66e173aa037" providerId="AD" clId="Web-{A2D546F1-B8E7-42DC-532E-6371A289EE7E}" dt="2022-09-29T17:23:41.339" v="1"/>
        <pc:sldMkLst>
          <pc:docMk/>
          <pc:sldMk cId="3196971791" sldId="270"/>
        </pc:sldMkLst>
        <pc:graphicFrameChg chg="mod modGraphic">
          <ac:chgData name="Teresa Bosca" userId="S::teresa.bosca@snappet.org::5f2d2708-5ab7-4bb7-9244-a66e173aa037" providerId="AD" clId="Web-{A2D546F1-B8E7-42DC-532E-6371A289EE7E}" dt="2022-09-29T17:23:41.339" v="1"/>
          <ac:graphicFrameMkLst>
            <pc:docMk/>
            <pc:sldMk cId="3196971791" sldId="270"/>
            <ac:graphicFrameMk id="4" creationId="{DDA80BDB-E941-C2AB-612D-B90ABDF40270}"/>
          </ac:graphicFrameMkLst>
        </pc:graphicFrameChg>
      </pc:sldChg>
    </pc:docChg>
  </pc:docChgLst>
  <pc:docChgLst>
    <pc:chgData name="Viviana Saavedra" userId="S::viviana.saavedra@snappet.org::aa95fd6c-3033-4ac3-a8a2-8731ac2a924c" providerId="AD" clId="Web-{5932F149-C03C-2FA1-5303-8D95B8980D1C}"/>
    <pc:docChg chg="modSld">
      <pc:chgData name="Viviana Saavedra" userId="S::viviana.saavedra@snappet.org::aa95fd6c-3033-4ac3-a8a2-8731ac2a924c" providerId="AD" clId="Web-{5932F149-C03C-2FA1-5303-8D95B8980D1C}" dt="2022-08-01T09:14:31.306" v="41"/>
      <pc:docMkLst>
        <pc:docMk/>
      </pc:docMkLst>
      <pc:sldChg chg="modSp">
        <pc:chgData name="Viviana Saavedra" userId="S::viviana.saavedra@snappet.org::aa95fd6c-3033-4ac3-a8a2-8731ac2a924c" providerId="AD" clId="Web-{5932F149-C03C-2FA1-5303-8D95B8980D1C}" dt="2022-08-01T09:14:31.306" v="41"/>
        <pc:sldMkLst>
          <pc:docMk/>
          <pc:sldMk cId="1333967645" sldId="259"/>
        </pc:sldMkLst>
        <pc:graphicFrameChg chg="mod modGraphic">
          <ac:chgData name="Viviana Saavedra" userId="S::viviana.saavedra@snappet.org::aa95fd6c-3033-4ac3-a8a2-8731ac2a924c" providerId="AD" clId="Web-{5932F149-C03C-2FA1-5303-8D95B8980D1C}" dt="2022-08-01T09:14:31.306" v="41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</pc:docChg>
  </pc:docChgLst>
  <pc:docChgLst>
    <pc:chgData name="Teresa Bosca" userId="S::teresa.bosca@snappet.org::5f2d2708-5ab7-4bb7-9244-a66e173aa037" providerId="AD" clId="Web-{B3D348CF-611A-4EB2-286E-A3D1D969D5AE}"/>
    <pc:docChg chg="modSld">
      <pc:chgData name="Teresa Bosca" userId="S::teresa.bosca@snappet.org::5f2d2708-5ab7-4bb7-9244-a66e173aa037" providerId="AD" clId="Web-{B3D348CF-611A-4EB2-286E-A3D1D969D5AE}" dt="2022-09-13T17:19:59.034" v="4856"/>
      <pc:docMkLst>
        <pc:docMk/>
      </pc:docMkLst>
      <pc:sldChg chg="modSp">
        <pc:chgData name="Teresa Bosca" userId="S::teresa.bosca@snappet.org::5f2d2708-5ab7-4bb7-9244-a66e173aa037" providerId="AD" clId="Web-{B3D348CF-611A-4EB2-286E-A3D1D969D5AE}" dt="2022-09-13T16:15:47.094" v="2747"/>
        <pc:sldMkLst>
          <pc:docMk/>
          <pc:sldMk cId="990749142" sldId="257"/>
        </pc:sldMkLst>
        <pc:spChg chg="mod">
          <ac:chgData name="Teresa Bosca" userId="S::teresa.bosca@snappet.org::5f2d2708-5ab7-4bb7-9244-a66e173aa037" providerId="AD" clId="Web-{B3D348CF-611A-4EB2-286E-A3D1D969D5AE}" dt="2022-09-13T16:06:49.703" v="1877" actId="20577"/>
          <ac:spMkLst>
            <pc:docMk/>
            <pc:sldMk cId="990749142" sldId="257"/>
            <ac:spMk id="5" creationId="{7F895394-2AA3-9C13-86AA-287E9F9263A3}"/>
          </ac:spMkLst>
        </pc:spChg>
        <pc:graphicFrameChg chg="mod modGraphic">
          <ac:chgData name="Teresa Bosca" userId="S::teresa.bosca@snappet.org::5f2d2708-5ab7-4bb7-9244-a66e173aa037" providerId="AD" clId="Web-{B3D348CF-611A-4EB2-286E-A3D1D969D5AE}" dt="2022-09-13T16:15:47.094" v="2747"/>
          <ac:graphicFrameMkLst>
            <pc:docMk/>
            <pc:sldMk cId="990749142" sldId="257"/>
            <ac:graphicFrameMk id="4" creationId="{F170D892-6EA2-6E9E-694E-D83208D7369B}"/>
          </ac:graphicFrameMkLst>
        </pc:graphicFrameChg>
      </pc:sldChg>
      <pc:sldChg chg="modSp">
        <pc:chgData name="Teresa Bosca" userId="S::teresa.bosca@snappet.org::5f2d2708-5ab7-4bb7-9244-a66e173aa037" providerId="AD" clId="Web-{B3D348CF-611A-4EB2-286E-A3D1D969D5AE}" dt="2022-09-13T17:07:49.116" v="4852" actId="20577"/>
        <pc:sldMkLst>
          <pc:docMk/>
          <pc:sldMk cId="1333967645" sldId="259"/>
        </pc:sldMkLst>
        <pc:spChg chg="mod">
          <ac:chgData name="Teresa Bosca" userId="S::teresa.bosca@snappet.org::5f2d2708-5ab7-4bb7-9244-a66e173aa037" providerId="AD" clId="Web-{B3D348CF-611A-4EB2-286E-A3D1D969D5AE}" dt="2022-09-13T17:07:49.116" v="4852" actId="20577"/>
          <ac:spMkLst>
            <pc:docMk/>
            <pc:sldMk cId="1333967645" sldId="259"/>
            <ac:spMk id="3" creationId="{3F917AA6-B1C6-0CBB-A0FE-0890A5895134}"/>
          </ac:spMkLst>
        </pc:spChg>
        <pc:graphicFrameChg chg="mod modGraphic">
          <ac:chgData name="Teresa Bosca" userId="S::teresa.bosca@snappet.org::5f2d2708-5ab7-4bb7-9244-a66e173aa037" providerId="AD" clId="Web-{B3D348CF-611A-4EB2-286E-A3D1D969D5AE}" dt="2022-09-13T17:07:39.303" v="4850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  <pc:sldChg chg="modSp">
        <pc:chgData name="Teresa Bosca" userId="S::teresa.bosca@snappet.org::5f2d2708-5ab7-4bb7-9244-a66e173aa037" providerId="AD" clId="Web-{B3D348CF-611A-4EB2-286E-A3D1D969D5AE}" dt="2022-09-13T16:45:29.350" v="4798" actId="20577"/>
        <pc:sldMkLst>
          <pc:docMk/>
          <pc:sldMk cId="301724074" sldId="260"/>
        </pc:sldMkLst>
        <pc:spChg chg="mod">
          <ac:chgData name="Teresa Bosca" userId="S::teresa.bosca@snappet.org::5f2d2708-5ab7-4bb7-9244-a66e173aa037" providerId="AD" clId="Web-{B3D348CF-611A-4EB2-286E-A3D1D969D5AE}" dt="2022-09-13T16:45:29.350" v="4798" actId="20577"/>
          <ac:spMkLst>
            <pc:docMk/>
            <pc:sldMk cId="301724074" sldId="260"/>
            <ac:spMk id="3" creationId="{F72825F4-0806-D946-E23E-2BDAC9FE7E75}"/>
          </ac:spMkLst>
        </pc:spChg>
        <pc:spChg chg="mod">
          <ac:chgData name="Teresa Bosca" userId="S::teresa.bosca@snappet.org::5f2d2708-5ab7-4bb7-9244-a66e173aa037" providerId="AD" clId="Web-{B3D348CF-611A-4EB2-286E-A3D1D969D5AE}" dt="2022-09-13T15:46:04.791" v="2" actId="20577"/>
          <ac:spMkLst>
            <pc:docMk/>
            <pc:sldMk cId="301724074" sldId="260"/>
            <ac:spMk id="5" creationId="{9177A636-6BBA-4A24-1D3E-583429DD4AA1}"/>
          </ac:spMkLst>
        </pc:spChg>
      </pc:sldChg>
      <pc:sldChg chg="modSp">
        <pc:chgData name="Teresa Bosca" userId="S::teresa.bosca@snappet.org::5f2d2708-5ab7-4bb7-9244-a66e173aa037" providerId="AD" clId="Web-{B3D348CF-611A-4EB2-286E-A3D1D969D5AE}" dt="2022-09-13T17:19:38.799" v="4854"/>
        <pc:sldMkLst>
          <pc:docMk/>
          <pc:sldMk cId="1802548540" sldId="264"/>
        </pc:sldMkLst>
        <pc:spChg chg="mod">
          <ac:chgData name="Teresa Bosca" userId="S::teresa.bosca@snappet.org::5f2d2708-5ab7-4bb7-9244-a66e173aa037" providerId="AD" clId="Web-{B3D348CF-611A-4EB2-286E-A3D1D969D5AE}" dt="2022-09-13T16:16:19.876" v="2757" actId="20577"/>
          <ac:spMkLst>
            <pc:docMk/>
            <pc:sldMk cId="1802548540" sldId="264"/>
            <ac:spMk id="9" creationId="{2520139A-6A55-E672-2D73-D9ED726BFEAF}"/>
          </ac:spMkLst>
        </pc:spChg>
        <pc:graphicFrameChg chg="mod modGraphic">
          <ac:chgData name="Teresa Bosca" userId="S::teresa.bosca@snappet.org::5f2d2708-5ab7-4bb7-9244-a66e173aa037" providerId="AD" clId="Web-{B3D348CF-611A-4EB2-286E-A3D1D969D5AE}" dt="2022-09-13T17:19:38.799" v="4854"/>
          <ac:graphicFrameMkLst>
            <pc:docMk/>
            <pc:sldMk cId="1802548540" sldId="264"/>
            <ac:graphicFrameMk id="4" creationId="{DDA80BDB-E941-C2AB-612D-B90ABDF40270}"/>
          </ac:graphicFrameMkLst>
        </pc:graphicFrameChg>
        <pc:graphicFrameChg chg="mod modGraphic">
          <ac:chgData name="Teresa Bosca" userId="S::teresa.bosca@snappet.org::5f2d2708-5ab7-4bb7-9244-a66e173aa037" providerId="AD" clId="Web-{B3D348CF-611A-4EB2-286E-A3D1D969D5AE}" dt="2022-09-13T16:16:31.704" v="2775"/>
          <ac:graphicFrameMkLst>
            <pc:docMk/>
            <pc:sldMk cId="1802548540" sldId="264"/>
            <ac:graphicFrameMk id="5" creationId="{EB937D6F-86AD-60BE-4387-D4CBC8E9EE74}"/>
          </ac:graphicFrameMkLst>
        </pc:graphicFrameChg>
      </pc:sldChg>
      <pc:sldChg chg="modSp">
        <pc:chgData name="Teresa Bosca" userId="S::teresa.bosca@snappet.org::5f2d2708-5ab7-4bb7-9244-a66e173aa037" providerId="AD" clId="Web-{B3D348CF-611A-4EB2-286E-A3D1D969D5AE}" dt="2022-09-13T15:53:13.225" v="340" actId="20577"/>
        <pc:sldMkLst>
          <pc:docMk/>
          <pc:sldMk cId="3074679794" sldId="267"/>
        </pc:sldMkLst>
        <pc:spChg chg="mod">
          <ac:chgData name="Teresa Bosca" userId="S::teresa.bosca@snappet.org::5f2d2708-5ab7-4bb7-9244-a66e173aa037" providerId="AD" clId="Web-{B3D348CF-611A-4EB2-286E-A3D1D969D5AE}" dt="2022-09-13T15:50:59.971" v="150" actId="20577"/>
          <ac:spMkLst>
            <pc:docMk/>
            <pc:sldMk cId="3074679794" sldId="267"/>
            <ac:spMk id="4" creationId="{4667B676-7D12-ABAB-6A91-E83B30FF1B1F}"/>
          </ac:spMkLst>
        </pc:spChg>
        <pc:spChg chg="mod">
          <ac:chgData name="Teresa Bosca" userId="S::teresa.bosca@snappet.org::5f2d2708-5ab7-4bb7-9244-a66e173aa037" providerId="AD" clId="Web-{B3D348CF-611A-4EB2-286E-A3D1D969D5AE}" dt="2022-09-13T15:51:56.239" v="242" actId="20577"/>
          <ac:spMkLst>
            <pc:docMk/>
            <pc:sldMk cId="3074679794" sldId="267"/>
            <ac:spMk id="20" creationId="{4F0B6A22-94EB-6825-1345-34712B7202A4}"/>
          </ac:spMkLst>
        </pc:spChg>
        <pc:spChg chg="mod">
          <ac:chgData name="Teresa Bosca" userId="S::teresa.bosca@snappet.org::5f2d2708-5ab7-4bb7-9244-a66e173aa037" providerId="AD" clId="Web-{B3D348CF-611A-4EB2-286E-A3D1D969D5AE}" dt="2022-09-13T15:51:50.535" v="241" actId="20577"/>
          <ac:spMkLst>
            <pc:docMk/>
            <pc:sldMk cId="3074679794" sldId="267"/>
            <ac:spMk id="21" creationId="{A4B47265-3D80-FD44-0A13-38469DF21F39}"/>
          </ac:spMkLst>
        </pc:spChg>
        <pc:spChg chg="mod">
          <ac:chgData name="Teresa Bosca" userId="S::teresa.bosca@snappet.org::5f2d2708-5ab7-4bb7-9244-a66e173aa037" providerId="AD" clId="Web-{B3D348CF-611A-4EB2-286E-A3D1D969D5AE}" dt="2022-09-13T15:51:58.129" v="243" actId="20577"/>
          <ac:spMkLst>
            <pc:docMk/>
            <pc:sldMk cId="3074679794" sldId="267"/>
            <ac:spMk id="23" creationId="{84CB3D08-F737-98AC-9EB9-82D024075EB3}"/>
          </ac:spMkLst>
        </pc:spChg>
        <pc:spChg chg="mod">
          <ac:chgData name="Teresa Bosca" userId="S::teresa.bosca@snappet.org::5f2d2708-5ab7-4bb7-9244-a66e173aa037" providerId="AD" clId="Web-{B3D348CF-611A-4EB2-286E-A3D1D969D5AE}" dt="2022-09-13T15:51:59.786" v="244" actId="20577"/>
          <ac:spMkLst>
            <pc:docMk/>
            <pc:sldMk cId="3074679794" sldId="267"/>
            <ac:spMk id="24" creationId="{ED12CD3A-EAC7-528F-E6D6-2C4AEEDDA776}"/>
          </ac:spMkLst>
        </pc:spChg>
        <pc:spChg chg="mod">
          <ac:chgData name="Teresa Bosca" userId="S::teresa.bosca@snappet.org::5f2d2708-5ab7-4bb7-9244-a66e173aa037" providerId="AD" clId="Web-{B3D348CF-611A-4EB2-286E-A3D1D969D5AE}" dt="2022-09-13T15:51:45.613" v="235" actId="20577"/>
          <ac:spMkLst>
            <pc:docMk/>
            <pc:sldMk cId="3074679794" sldId="267"/>
            <ac:spMk id="25" creationId="{6E252E08-F9C1-7D7B-583A-936238E2C03E}"/>
          </ac:spMkLst>
        </pc:spChg>
        <pc:spChg chg="mod">
          <ac:chgData name="Teresa Bosca" userId="S::teresa.bosca@snappet.org::5f2d2708-5ab7-4bb7-9244-a66e173aa037" providerId="AD" clId="Web-{B3D348CF-611A-4EB2-286E-A3D1D969D5AE}" dt="2022-09-13T15:53:13.225" v="340" actId="20577"/>
          <ac:spMkLst>
            <pc:docMk/>
            <pc:sldMk cId="3074679794" sldId="267"/>
            <ac:spMk id="29" creationId="{F26C2201-C94F-A22F-6538-116D9F17395C}"/>
          </ac:spMkLst>
        </pc:spChg>
        <pc:graphicFrameChg chg="mod modGraphic">
          <ac:chgData name="Teresa Bosca" userId="S::teresa.bosca@snappet.org::5f2d2708-5ab7-4bb7-9244-a66e173aa037" providerId="AD" clId="Web-{B3D348CF-611A-4EB2-286E-A3D1D969D5AE}" dt="2022-09-13T15:53:02.897" v="336"/>
          <ac:graphicFrameMkLst>
            <pc:docMk/>
            <pc:sldMk cId="3074679794" sldId="267"/>
            <ac:graphicFrameMk id="16" creationId="{2657EB9E-2406-FA68-7308-7933EB5F1BE3}"/>
          </ac:graphicFrameMkLst>
        </pc:graphicFrameChg>
      </pc:sldChg>
      <pc:sldChg chg="modSp">
        <pc:chgData name="Teresa Bosca" userId="S::teresa.bosca@snappet.org::5f2d2708-5ab7-4bb7-9244-a66e173aa037" providerId="AD" clId="Web-{B3D348CF-611A-4EB2-286E-A3D1D969D5AE}" dt="2022-09-13T17:19:59.034" v="4856"/>
        <pc:sldMkLst>
          <pc:docMk/>
          <pc:sldMk cId="3196971791" sldId="270"/>
        </pc:sldMkLst>
        <pc:spChg chg="mod">
          <ac:chgData name="Teresa Bosca" userId="S::teresa.bosca@snappet.org::5f2d2708-5ab7-4bb7-9244-a66e173aa037" providerId="AD" clId="Web-{B3D348CF-611A-4EB2-286E-A3D1D969D5AE}" dt="2022-09-13T16:30:49.902" v="3767" actId="20577"/>
          <ac:spMkLst>
            <pc:docMk/>
            <pc:sldMk cId="3196971791" sldId="270"/>
            <ac:spMk id="6" creationId="{2520139A-6A55-E672-2D73-D9ED726BFEAF}"/>
          </ac:spMkLst>
        </pc:spChg>
        <pc:graphicFrameChg chg="mod modGraphic">
          <ac:chgData name="Teresa Bosca" userId="S::teresa.bosca@snappet.org::5f2d2708-5ab7-4bb7-9244-a66e173aa037" providerId="AD" clId="Web-{B3D348CF-611A-4EB2-286E-A3D1D969D5AE}" dt="2022-09-13T17:19:59.034" v="4856"/>
          <ac:graphicFrameMkLst>
            <pc:docMk/>
            <pc:sldMk cId="3196971791" sldId="270"/>
            <ac:graphicFrameMk id="4" creationId="{DDA80BDB-E941-C2AB-612D-B90ABDF40270}"/>
          </ac:graphicFrameMkLst>
        </pc:graphicFrameChg>
        <pc:graphicFrameChg chg="mod modGraphic">
          <ac:chgData name="Teresa Bosca" userId="S::teresa.bosca@snappet.org::5f2d2708-5ab7-4bb7-9244-a66e173aa037" providerId="AD" clId="Web-{B3D348CF-611A-4EB2-286E-A3D1D969D5AE}" dt="2022-09-13T16:31:01.371" v="3787"/>
          <ac:graphicFrameMkLst>
            <pc:docMk/>
            <pc:sldMk cId="3196971791" sldId="270"/>
            <ac:graphicFrameMk id="5" creationId="{EB937D6F-86AD-60BE-4387-D4CBC8E9EE74}"/>
          </ac:graphicFrameMkLst>
        </pc:graphicFrameChg>
      </pc:sldChg>
    </pc:docChg>
  </pc:docChgLst>
  <pc:docChgLst>
    <pc:chgData name="Teresa Bosca" userId="S::teresa.bosca@snappet.org::5f2d2708-5ab7-4bb7-9244-a66e173aa037" providerId="AD" clId="Web-{341728E3-E428-9FAC-A265-6271F2D6F072}"/>
    <pc:docChg chg="modSld">
      <pc:chgData name="Teresa Bosca" userId="S::teresa.bosca@snappet.org::5f2d2708-5ab7-4bb7-9244-a66e173aa037" providerId="AD" clId="Web-{341728E3-E428-9FAC-A265-6271F2D6F072}" dt="2022-10-09T16:12:47.951" v="73"/>
      <pc:docMkLst>
        <pc:docMk/>
      </pc:docMkLst>
      <pc:sldChg chg="modSp">
        <pc:chgData name="Teresa Bosca" userId="S::teresa.bosca@snappet.org::5f2d2708-5ab7-4bb7-9244-a66e173aa037" providerId="AD" clId="Web-{341728E3-E428-9FAC-A265-6271F2D6F072}" dt="2022-10-09T16:12:11.560" v="49"/>
        <pc:sldMkLst>
          <pc:docMk/>
          <pc:sldMk cId="1802548540" sldId="264"/>
        </pc:sldMkLst>
        <pc:graphicFrameChg chg="mod modGraphic">
          <ac:chgData name="Teresa Bosca" userId="S::teresa.bosca@snappet.org::5f2d2708-5ab7-4bb7-9244-a66e173aa037" providerId="AD" clId="Web-{341728E3-E428-9FAC-A265-6271F2D6F072}" dt="2022-10-09T16:12:11.560" v="49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  <pc:sldChg chg="modSp">
        <pc:chgData name="Teresa Bosca" userId="S::teresa.bosca@snappet.org::5f2d2708-5ab7-4bb7-9244-a66e173aa037" providerId="AD" clId="Web-{341728E3-E428-9FAC-A265-6271F2D6F072}" dt="2022-10-09T16:12:47.951" v="73"/>
        <pc:sldMkLst>
          <pc:docMk/>
          <pc:sldMk cId="3196971791" sldId="270"/>
        </pc:sldMkLst>
        <pc:graphicFrameChg chg="mod modGraphic">
          <ac:chgData name="Teresa Bosca" userId="S::teresa.bosca@snappet.org::5f2d2708-5ab7-4bb7-9244-a66e173aa037" providerId="AD" clId="Web-{341728E3-E428-9FAC-A265-6271F2D6F072}" dt="2022-10-09T16:12:47.951" v="73"/>
          <ac:graphicFrameMkLst>
            <pc:docMk/>
            <pc:sldMk cId="3196971791" sldId="270"/>
            <ac:graphicFrameMk id="4" creationId="{DDA80BDB-E941-C2AB-612D-B90ABDF40270}"/>
          </ac:graphicFrameMkLst>
        </pc:graphicFrameChg>
      </pc:sldChg>
    </pc:docChg>
  </pc:docChgLst>
  <pc:docChgLst>
    <pc:chgData name="Teresa Bosca" userId="S::teresa.bosca@snappet.org::5f2d2708-5ab7-4bb7-9244-a66e173aa037" providerId="AD" clId="Web-{76537BEA-E30A-83E7-3081-E95D24B8AA3B}"/>
    <pc:docChg chg="modSld">
      <pc:chgData name="Teresa Bosca" userId="S::teresa.bosca@snappet.org::5f2d2708-5ab7-4bb7-9244-a66e173aa037" providerId="AD" clId="Web-{76537BEA-E30A-83E7-3081-E95D24B8AA3B}" dt="2022-09-26T19:05:36.482" v="21"/>
      <pc:docMkLst>
        <pc:docMk/>
      </pc:docMkLst>
      <pc:sldChg chg="modSp">
        <pc:chgData name="Teresa Bosca" userId="S::teresa.bosca@snappet.org::5f2d2708-5ab7-4bb7-9244-a66e173aa037" providerId="AD" clId="Web-{76537BEA-E30A-83E7-3081-E95D24B8AA3B}" dt="2022-09-26T19:03:20.290" v="7"/>
        <pc:sldMkLst>
          <pc:docMk/>
          <pc:sldMk cId="1333967645" sldId="259"/>
        </pc:sldMkLst>
        <pc:graphicFrameChg chg="mod modGraphic">
          <ac:chgData name="Teresa Bosca" userId="S::teresa.bosca@snappet.org::5f2d2708-5ab7-4bb7-9244-a66e173aa037" providerId="AD" clId="Web-{76537BEA-E30A-83E7-3081-E95D24B8AA3B}" dt="2022-09-26T19:03:20.290" v="7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  <pc:sldChg chg="modSp">
        <pc:chgData name="Teresa Bosca" userId="S::teresa.bosca@snappet.org::5f2d2708-5ab7-4bb7-9244-a66e173aa037" providerId="AD" clId="Web-{76537BEA-E30A-83E7-3081-E95D24B8AA3B}" dt="2022-09-26T19:05:36.482" v="21"/>
        <pc:sldMkLst>
          <pc:docMk/>
          <pc:sldMk cId="1802548540" sldId="264"/>
        </pc:sldMkLst>
        <pc:graphicFrameChg chg="mod modGraphic">
          <ac:chgData name="Teresa Bosca" userId="S::teresa.bosca@snappet.org::5f2d2708-5ab7-4bb7-9244-a66e173aa037" providerId="AD" clId="Web-{76537BEA-E30A-83E7-3081-E95D24B8AA3B}" dt="2022-09-26T19:05:36.482" v="21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</pc:docChg>
  </pc:docChgLst>
  <pc:docChgLst>
    <pc:chgData name="Maria Del Mar Mañas Martinez" userId="S::maria.manas@snappet.org::67f3acc2-0360-426e-ba56-ef4e224d080b" providerId="AD" clId="Web-{4B01B60E-A1EE-454A-1CE8-A6ED770D5421}"/>
    <pc:docChg chg="modSld">
      <pc:chgData name="Maria Del Mar Mañas Martinez" userId="S::maria.manas@snappet.org::67f3acc2-0360-426e-ba56-ef4e224d080b" providerId="AD" clId="Web-{4B01B60E-A1EE-454A-1CE8-A6ED770D5421}" dt="2022-09-08T10:52:44.043" v="125"/>
      <pc:docMkLst>
        <pc:docMk/>
      </pc:docMkLst>
      <pc:sldChg chg="modSp">
        <pc:chgData name="Maria Del Mar Mañas Martinez" userId="S::maria.manas@snappet.org::67f3acc2-0360-426e-ba56-ef4e224d080b" providerId="AD" clId="Web-{4B01B60E-A1EE-454A-1CE8-A6ED770D5421}" dt="2022-09-08T10:50:46.695" v="69"/>
        <pc:sldMkLst>
          <pc:docMk/>
          <pc:sldMk cId="1333967645" sldId="259"/>
        </pc:sldMkLst>
        <pc:graphicFrameChg chg="mod modGraphic">
          <ac:chgData name="Maria Del Mar Mañas Martinez" userId="S::maria.manas@snappet.org::67f3acc2-0360-426e-ba56-ef4e224d080b" providerId="AD" clId="Web-{4B01B60E-A1EE-454A-1CE8-A6ED770D5421}" dt="2022-09-08T10:50:46.695" v="69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  <pc:sldChg chg="modSp">
        <pc:chgData name="Maria Del Mar Mañas Martinez" userId="S::maria.manas@snappet.org::67f3acc2-0360-426e-ba56-ef4e224d080b" providerId="AD" clId="Web-{4B01B60E-A1EE-454A-1CE8-A6ED770D5421}" dt="2022-09-08T10:52:44.043" v="125"/>
        <pc:sldMkLst>
          <pc:docMk/>
          <pc:sldMk cId="3196971791" sldId="270"/>
        </pc:sldMkLst>
        <pc:graphicFrameChg chg="mod modGraphic">
          <ac:chgData name="Maria Del Mar Mañas Martinez" userId="S::maria.manas@snappet.org::67f3acc2-0360-426e-ba56-ef4e224d080b" providerId="AD" clId="Web-{4B01B60E-A1EE-454A-1CE8-A6ED770D5421}" dt="2022-09-08T10:52:44.043" v="125"/>
          <ac:graphicFrameMkLst>
            <pc:docMk/>
            <pc:sldMk cId="3196971791" sldId="270"/>
            <ac:graphicFrameMk id="4" creationId="{DDA80BDB-E941-C2AB-612D-B90ABDF40270}"/>
          </ac:graphicFrameMkLst>
        </pc:graphicFrameChg>
      </pc:sldChg>
    </pc:docChg>
  </pc:docChgLst>
  <pc:docChgLst>
    <pc:chgData name="Teresa Bosca" userId="S::teresa.bosca@snappet.org::5f2d2708-5ab7-4bb7-9244-a66e173aa037" providerId="AD" clId="Web-{D4BB16DD-006F-0CBB-6ECF-8C1B311E2C4C}"/>
    <pc:docChg chg="modSld">
      <pc:chgData name="Teresa Bosca" userId="S::teresa.bosca@snappet.org::5f2d2708-5ab7-4bb7-9244-a66e173aa037" providerId="AD" clId="Web-{D4BB16DD-006F-0CBB-6ECF-8C1B311E2C4C}" dt="2022-09-15T17:41:43.192" v="19"/>
      <pc:docMkLst>
        <pc:docMk/>
      </pc:docMkLst>
      <pc:sldChg chg="modSp">
        <pc:chgData name="Teresa Bosca" userId="S::teresa.bosca@snappet.org::5f2d2708-5ab7-4bb7-9244-a66e173aa037" providerId="AD" clId="Web-{D4BB16DD-006F-0CBB-6ECF-8C1B311E2C4C}" dt="2022-09-15T17:41:25.192" v="9"/>
        <pc:sldMkLst>
          <pc:docMk/>
          <pc:sldMk cId="1802548540" sldId="264"/>
        </pc:sldMkLst>
        <pc:graphicFrameChg chg="mod modGraphic">
          <ac:chgData name="Teresa Bosca" userId="S::teresa.bosca@snappet.org::5f2d2708-5ab7-4bb7-9244-a66e173aa037" providerId="AD" clId="Web-{D4BB16DD-006F-0CBB-6ECF-8C1B311E2C4C}" dt="2022-09-15T17:41:25.192" v="9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  <pc:sldChg chg="modSp">
        <pc:chgData name="Teresa Bosca" userId="S::teresa.bosca@snappet.org::5f2d2708-5ab7-4bb7-9244-a66e173aa037" providerId="AD" clId="Web-{D4BB16DD-006F-0CBB-6ECF-8C1B311E2C4C}" dt="2022-09-15T17:41:43.192" v="19"/>
        <pc:sldMkLst>
          <pc:docMk/>
          <pc:sldMk cId="3196971791" sldId="270"/>
        </pc:sldMkLst>
        <pc:graphicFrameChg chg="mod modGraphic">
          <ac:chgData name="Teresa Bosca" userId="S::teresa.bosca@snappet.org::5f2d2708-5ab7-4bb7-9244-a66e173aa037" providerId="AD" clId="Web-{D4BB16DD-006F-0CBB-6ECF-8C1B311E2C4C}" dt="2022-09-15T17:41:43.192" v="19"/>
          <ac:graphicFrameMkLst>
            <pc:docMk/>
            <pc:sldMk cId="3196971791" sldId="270"/>
            <ac:graphicFrameMk id="4" creationId="{DDA80BDB-E941-C2AB-612D-B90ABDF40270}"/>
          </ac:graphicFrameMkLst>
        </pc:graphicFrameChg>
      </pc:sldChg>
    </pc:docChg>
  </pc:docChgLst>
  <pc:docChgLst>
    <pc:chgData name="Teresa Bosca" userId="S::teresa.bosca@snappet.org::5f2d2708-5ab7-4bb7-9244-a66e173aa037" providerId="AD" clId="Web-{55E15EC6-DFEF-047C-F3CA-B6DA17B4C42C}"/>
    <pc:docChg chg="modSld">
      <pc:chgData name="Teresa Bosca" userId="S::teresa.bosca@snappet.org::5f2d2708-5ab7-4bb7-9244-a66e173aa037" providerId="AD" clId="Web-{55E15EC6-DFEF-047C-F3CA-B6DA17B4C42C}" dt="2022-09-26T17:27:59.453" v="1"/>
      <pc:docMkLst>
        <pc:docMk/>
      </pc:docMkLst>
      <pc:sldChg chg="modSp">
        <pc:chgData name="Teresa Bosca" userId="S::teresa.bosca@snappet.org::5f2d2708-5ab7-4bb7-9244-a66e173aa037" providerId="AD" clId="Web-{55E15EC6-DFEF-047C-F3CA-B6DA17B4C42C}" dt="2022-09-26T17:27:59.453" v="1"/>
        <pc:sldMkLst>
          <pc:docMk/>
          <pc:sldMk cId="1802548540" sldId="264"/>
        </pc:sldMkLst>
        <pc:graphicFrameChg chg="mod modGraphic">
          <ac:chgData name="Teresa Bosca" userId="S::teresa.bosca@snappet.org::5f2d2708-5ab7-4bb7-9244-a66e173aa037" providerId="AD" clId="Web-{55E15EC6-DFEF-047C-F3CA-B6DA17B4C42C}" dt="2022-09-26T17:27:59.453" v="1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</pc:docChg>
  </pc:docChgLst>
  <pc:docChgLst>
    <pc:chgData name="Maria Del Mar Mañas Martinez" userId="S::maria.manas@snappet.org::67f3acc2-0360-426e-ba56-ef4e224d080b" providerId="AD" clId="Web-{E69168F7-3136-820C-4208-656DE425CB96}"/>
    <pc:docChg chg="modSld">
      <pc:chgData name="Maria Del Mar Mañas Martinez" userId="S::maria.manas@snappet.org::67f3acc2-0360-426e-ba56-ef4e224d080b" providerId="AD" clId="Web-{E69168F7-3136-820C-4208-656DE425CB96}" dt="2022-09-07T18:53:05.738" v="19"/>
      <pc:docMkLst>
        <pc:docMk/>
      </pc:docMkLst>
      <pc:sldChg chg="modSp">
        <pc:chgData name="Maria Del Mar Mañas Martinez" userId="S::maria.manas@snappet.org::67f3acc2-0360-426e-ba56-ef4e224d080b" providerId="AD" clId="Web-{E69168F7-3136-820C-4208-656DE425CB96}" dt="2022-09-07T18:50:41.248" v="13"/>
        <pc:sldMkLst>
          <pc:docMk/>
          <pc:sldMk cId="1333967645" sldId="259"/>
        </pc:sldMkLst>
        <pc:graphicFrameChg chg="mod modGraphic">
          <ac:chgData name="Maria Del Mar Mañas Martinez" userId="S::maria.manas@snappet.org::67f3acc2-0360-426e-ba56-ef4e224d080b" providerId="AD" clId="Web-{E69168F7-3136-820C-4208-656DE425CB96}" dt="2022-09-07T18:50:41.248" v="13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  <pc:sldChg chg="modSp">
        <pc:chgData name="Maria Del Mar Mañas Martinez" userId="S::maria.manas@snappet.org::67f3acc2-0360-426e-ba56-ef4e224d080b" providerId="AD" clId="Web-{E69168F7-3136-820C-4208-656DE425CB96}" dt="2022-09-07T18:53:05.738" v="19"/>
        <pc:sldMkLst>
          <pc:docMk/>
          <pc:sldMk cId="1802548540" sldId="264"/>
        </pc:sldMkLst>
        <pc:graphicFrameChg chg="mod modGraphic">
          <ac:chgData name="Maria Del Mar Mañas Martinez" userId="S::maria.manas@snappet.org::67f3acc2-0360-426e-ba56-ef4e224d080b" providerId="AD" clId="Web-{E69168F7-3136-820C-4208-656DE425CB96}" dt="2022-09-07T18:53:05.738" v="19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</pc:docChg>
  </pc:docChgLst>
  <pc:docChgLst>
    <pc:chgData name="Teresa Bosca" userId="S::teresa.bosca@snappet.org::5f2d2708-5ab7-4bb7-9244-a66e173aa037" providerId="AD" clId="Web-{ED57C373-8998-61D2-D834-BB382DDFB6CD}"/>
    <pc:docChg chg="modSld">
      <pc:chgData name="Teresa Bosca" userId="S::teresa.bosca@snappet.org::5f2d2708-5ab7-4bb7-9244-a66e173aa037" providerId="AD" clId="Web-{ED57C373-8998-61D2-D834-BB382DDFB6CD}" dt="2022-09-28T15:51:05.868" v="39"/>
      <pc:docMkLst>
        <pc:docMk/>
      </pc:docMkLst>
      <pc:sldChg chg="modSp">
        <pc:chgData name="Teresa Bosca" userId="S::teresa.bosca@snappet.org::5f2d2708-5ab7-4bb7-9244-a66e173aa037" providerId="AD" clId="Web-{ED57C373-8998-61D2-D834-BB382DDFB6CD}" dt="2022-09-28T15:50:48.508" v="33"/>
        <pc:sldMkLst>
          <pc:docMk/>
          <pc:sldMk cId="1802548540" sldId="264"/>
        </pc:sldMkLst>
        <pc:graphicFrameChg chg="mod modGraphic">
          <ac:chgData name="Teresa Bosca" userId="S::teresa.bosca@snappet.org::5f2d2708-5ab7-4bb7-9244-a66e173aa037" providerId="AD" clId="Web-{ED57C373-8998-61D2-D834-BB382DDFB6CD}" dt="2022-09-28T15:50:48.508" v="33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  <pc:sldChg chg="modSp">
        <pc:chgData name="Teresa Bosca" userId="S::teresa.bosca@snappet.org::5f2d2708-5ab7-4bb7-9244-a66e173aa037" providerId="AD" clId="Web-{ED57C373-8998-61D2-D834-BB382DDFB6CD}" dt="2022-09-28T15:51:05.868" v="39"/>
        <pc:sldMkLst>
          <pc:docMk/>
          <pc:sldMk cId="3196971791" sldId="270"/>
        </pc:sldMkLst>
        <pc:graphicFrameChg chg="mod modGraphic">
          <ac:chgData name="Teresa Bosca" userId="S::teresa.bosca@snappet.org::5f2d2708-5ab7-4bb7-9244-a66e173aa037" providerId="AD" clId="Web-{ED57C373-8998-61D2-D834-BB382DDFB6CD}" dt="2022-09-28T15:51:05.868" v="39"/>
          <ac:graphicFrameMkLst>
            <pc:docMk/>
            <pc:sldMk cId="3196971791" sldId="270"/>
            <ac:graphicFrameMk id="4" creationId="{DDA80BDB-E941-C2AB-612D-B90ABDF40270}"/>
          </ac:graphicFrameMkLst>
        </pc:graphicFrameChg>
      </pc:sldChg>
    </pc:docChg>
  </pc:docChgLst>
  <pc:docChgLst>
    <pc:chgData name="Teresa Bosca" userId="S::teresa.bosca@snappet.org::5f2d2708-5ab7-4bb7-9244-a66e173aa037" providerId="AD" clId="Web-{060E1DEC-3697-875C-3D5F-D7322AD4FB52}"/>
    <pc:docChg chg="modSld">
      <pc:chgData name="Teresa Bosca" userId="S::teresa.bosca@snappet.org::5f2d2708-5ab7-4bb7-9244-a66e173aa037" providerId="AD" clId="Web-{060E1DEC-3697-875C-3D5F-D7322AD4FB52}" dt="2022-09-29T17:23:10.085" v="17"/>
      <pc:docMkLst>
        <pc:docMk/>
      </pc:docMkLst>
      <pc:sldChg chg="modSp">
        <pc:chgData name="Teresa Bosca" userId="S::teresa.bosca@snappet.org::5f2d2708-5ab7-4bb7-9244-a66e173aa037" providerId="AD" clId="Web-{060E1DEC-3697-875C-3D5F-D7322AD4FB52}" dt="2022-09-29T17:21:48.583" v="11"/>
        <pc:sldMkLst>
          <pc:docMk/>
          <pc:sldMk cId="1333967645" sldId="259"/>
        </pc:sldMkLst>
        <pc:graphicFrameChg chg="mod modGraphic">
          <ac:chgData name="Teresa Bosca" userId="S::teresa.bosca@snappet.org::5f2d2708-5ab7-4bb7-9244-a66e173aa037" providerId="AD" clId="Web-{060E1DEC-3697-875C-3D5F-D7322AD4FB52}" dt="2022-09-29T17:21:48.583" v="11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  <pc:sldChg chg="modSp">
        <pc:chgData name="Teresa Bosca" userId="S::teresa.bosca@snappet.org::5f2d2708-5ab7-4bb7-9244-a66e173aa037" providerId="AD" clId="Web-{060E1DEC-3697-875C-3D5F-D7322AD4FB52}" dt="2022-09-29T17:23:10.085" v="17"/>
        <pc:sldMkLst>
          <pc:docMk/>
          <pc:sldMk cId="3196971791" sldId="270"/>
        </pc:sldMkLst>
        <pc:graphicFrameChg chg="mod modGraphic">
          <ac:chgData name="Teresa Bosca" userId="S::teresa.bosca@snappet.org::5f2d2708-5ab7-4bb7-9244-a66e173aa037" providerId="AD" clId="Web-{060E1DEC-3697-875C-3D5F-D7322AD4FB52}" dt="2022-09-29T17:23:10.085" v="17"/>
          <ac:graphicFrameMkLst>
            <pc:docMk/>
            <pc:sldMk cId="3196971791" sldId="270"/>
            <ac:graphicFrameMk id="4" creationId="{DDA80BDB-E941-C2AB-612D-B90ABDF40270}"/>
          </ac:graphicFrameMkLst>
        </pc:graphicFrameChg>
      </pc:sldChg>
    </pc:docChg>
  </pc:docChgLst>
  <pc:docChgLst>
    <pc:chgData name="Maria Del Mar Mañas Martinez" userId="S::maria.manas@snappet.org::67f3acc2-0360-426e-ba56-ef4e224d080b" providerId="AD" clId="Web-{0B7F1A2F-5B84-BC62-979D-F32136BE44EA}"/>
    <pc:docChg chg="modSld">
      <pc:chgData name="Maria Del Mar Mañas Martinez" userId="S::maria.manas@snappet.org::67f3acc2-0360-426e-ba56-ef4e224d080b" providerId="AD" clId="Web-{0B7F1A2F-5B84-BC62-979D-F32136BE44EA}" dt="2022-11-22T11:30:46.939" v="1"/>
      <pc:docMkLst>
        <pc:docMk/>
      </pc:docMkLst>
      <pc:sldChg chg="modSp">
        <pc:chgData name="Maria Del Mar Mañas Martinez" userId="S::maria.manas@snappet.org::67f3acc2-0360-426e-ba56-ef4e224d080b" providerId="AD" clId="Web-{0B7F1A2F-5B84-BC62-979D-F32136BE44EA}" dt="2022-11-22T11:30:46.939" v="1"/>
        <pc:sldMkLst>
          <pc:docMk/>
          <pc:sldMk cId="1802548540" sldId="264"/>
        </pc:sldMkLst>
        <pc:graphicFrameChg chg="mod modGraphic">
          <ac:chgData name="Maria Del Mar Mañas Martinez" userId="S::maria.manas@snappet.org::67f3acc2-0360-426e-ba56-ef4e224d080b" providerId="AD" clId="Web-{0B7F1A2F-5B84-BC62-979D-F32136BE44EA}" dt="2022-11-22T11:30:46.939" v="1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</pc:docChg>
  </pc:docChgLst>
  <pc:docChgLst>
    <pc:chgData name="Maria Del Mar Mañas Martinez" userId="S::maria.manas@snappet.org::67f3acc2-0360-426e-ba56-ef4e224d080b" providerId="AD" clId="Web-{9311C562-F8BB-F841-9266-158700140A09}"/>
    <pc:docChg chg="modSld">
      <pc:chgData name="Maria Del Mar Mañas Martinez" userId="S::maria.manas@snappet.org::67f3acc2-0360-426e-ba56-ef4e224d080b" providerId="AD" clId="Web-{9311C562-F8BB-F841-9266-158700140A09}" dt="2022-09-08T11:25:15.406" v="13"/>
      <pc:docMkLst>
        <pc:docMk/>
      </pc:docMkLst>
      <pc:sldChg chg="modSp">
        <pc:chgData name="Maria Del Mar Mañas Martinez" userId="S::maria.manas@snappet.org::67f3acc2-0360-426e-ba56-ef4e224d080b" providerId="AD" clId="Web-{9311C562-F8BB-F841-9266-158700140A09}" dt="2022-09-08T11:25:15.406" v="13"/>
        <pc:sldMkLst>
          <pc:docMk/>
          <pc:sldMk cId="1333967645" sldId="259"/>
        </pc:sldMkLst>
        <pc:graphicFrameChg chg="mod modGraphic">
          <ac:chgData name="Maria Del Mar Mañas Martinez" userId="S::maria.manas@snappet.org::67f3acc2-0360-426e-ba56-ef4e224d080b" providerId="AD" clId="Web-{9311C562-F8BB-F841-9266-158700140A09}" dt="2022-09-08T11:25:15.406" v="13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</pc:docChg>
  </pc:docChgLst>
  <pc:docChgLst>
    <pc:chgData name="Teresa Bosca" userId="S::teresa.bosca@snappet.org::5f2d2708-5ab7-4bb7-9244-a66e173aa037" providerId="AD" clId="Web-{8086D942-E110-0E32-BEEB-08BE1AED14D8}"/>
    <pc:docChg chg="delSld modSld">
      <pc:chgData name="Teresa Bosca" userId="S::teresa.bosca@snappet.org::5f2d2708-5ab7-4bb7-9244-a66e173aa037" providerId="AD" clId="Web-{8086D942-E110-0E32-BEEB-08BE1AED14D8}" dt="2022-09-24T14:40:09.709" v="998" actId="20577"/>
      <pc:docMkLst>
        <pc:docMk/>
      </pc:docMkLst>
      <pc:sldChg chg="del">
        <pc:chgData name="Teresa Bosca" userId="S::teresa.bosca@snappet.org::5f2d2708-5ab7-4bb7-9244-a66e173aa037" providerId="AD" clId="Web-{8086D942-E110-0E32-BEEB-08BE1AED14D8}" dt="2022-09-23T14:53:14.024" v="366"/>
        <pc:sldMkLst>
          <pc:docMk/>
          <pc:sldMk cId="990749142" sldId="257"/>
        </pc:sldMkLst>
      </pc:sldChg>
      <pc:sldChg chg="modSp">
        <pc:chgData name="Teresa Bosca" userId="S::teresa.bosca@snappet.org::5f2d2708-5ab7-4bb7-9244-a66e173aa037" providerId="AD" clId="Web-{8086D942-E110-0E32-BEEB-08BE1AED14D8}" dt="2022-09-24T11:22:46.318" v="957"/>
        <pc:sldMkLst>
          <pc:docMk/>
          <pc:sldMk cId="1333967645" sldId="259"/>
        </pc:sldMkLst>
        <pc:spChg chg="mod">
          <ac:chgData name="Teresa Bosca" userId="S::teresa.bosca@snappet.org::5f2d2708-5ab7-4bb7-9244-a66e173aa037" providerId="AD" clId="Web-{8086D942-E110-0E32-BEEB-08BE1AED14D8}" dt="2022-09-23T14:22:38.069" v="5" actId="14100"/>
          <ac:spMkLst>
            <pc:docMk/>
            <pc:sldMk cId="1333967645" sldId="259"/>
            <ac:spMk id="3" creationId="{3F917AA6-B1C6-0CBB-A0FE-0890A5895134}"/>
          </ac:spMkLst>
        </pc:spChg>
        <pc:graphicFrameChg chg="mod modGraphic">
          <ac:chgData name="Teresa Bosca" userId="S::teresa.bosca@snappet.org::5f2d2708-5ab7-4bb7-9244-a66e173aa037" providerId="AD" clId="Web-{8086D942-E110-0E32-BEEB-08BE1AED14D8}" dt="2022-09-24T11:22:46.318" v="957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  <pc:sldChg chg="modSp">
        <pc:chgData name="Teresa Bosca" userId="S::teresa.bosca@snappet.org::5f2d2708-5ab7-4bb7-9244-a66e173aa037" providerId="AD" clId="Web-{8086D942-E110-0E32-BEEB-08BE1AED14D8}" dt="2022-09-23T14:21:36.458" v="1" actId="1076"/>
        <pc:sldMkLst>
          <pc:docMk/>
          <pc:sldMk cId="301724074" sldId="260"/>
        </pc:sldMkLst>
        <pc:spChg chg="mod">
          <ac:chgData name="Teresa Bosca" userId="S::teresa.bosca@snappet.org::5f2d2708-5ab7-4bb7-9244-a66e173aa037" providerId="AD" clId="Web-{8086D942-E110-0E32-BEEB-08BE1AED14D8}" dt="2022-09-23T14:21:36.458" v="1" actId="1076"/>
          <ac:spMkLst>
            <pc:docMk/>
            <pc:sldMk cId="301724074" sldId="260"/>
            <ac:spMk id="3" creationId="{F72825F4-0806-D946-E23E-2BDAC9FE7E75}"/>
          </ac:spMkLst>
        </pc:spChg>
        <pc:spChg chg="mod">
          <ac:chgData name="Teresa Bosca" userId="S::teresa.bosca@snappet.org::5f2d2708-5ab7-4bb7-9244-a66e173aa037" providerId="AD" clId="Web-{8086D942-E110-0E32-BEEB-08BE1AED14D8}" dt="2022-09-23T14:21:16.176" v="0" actId="1076"/>
          <ac:spMkLst>
            <pc:docMk/>
            <pc:sldMk cId="301724074" sldId="260"/>
            <ac:spMk id="5" creationId="{9177A636-6BBA-4A24-1D3E-583429DD4AA1}"/>
          </ac:spMkLst>
        </pc:spChg>
      </pc:sldChg>
      <pc:sldChg chg="modSp">
        <pc:chgData name="Teresa Bosca" userId="S::teresa.bosca@snappet.org::5f2d2708-5ab7-4bb7-9244-a66e173aa037" providerId="AD" clId="Web-{8086D942-E110-0E32-BEEB-08BE1AED14D8}" dt="2022-09-24T14:27:10.541" v="991" actId="20577"/>
        <pc:sldMkLst>
          <pc:docMk/>
          <pc:sldMk cId="1802548540" sldId="264"/>
        </pc:sldMkLst>
        <pc:spChg chg="mod">
          <ac:chgData name="Teresa Bosca" userId="S::teresa.bosca@snappet.org::5f2d2708-5ab7-4bb7-9244-a66e173aa037" providerId="AD" clId="Web-{8086D942-E110-0E32-BEEB-08BE1AED14D8}" dt="2022-09-24T14:27:10.541" v="991" actId="20577"/>
          <ac:spMkLst>
            <pc:docMk/>
            <pc:sldMk cId="1802548540" sldId="264"/>
            <ac:spMk id="9" creationId="{2520139A-6A55-E672-2D73-D9ED726BFEAF}"/>
          </ac:spMkLst>
        </pc:spChg>
        <pc:graphicFrameChg chg="mod modGraphic">
          <ac:chgData name="Teresa Bosca" userId="S::teresa.bosca@snappet.org::5f2d2708-5ab7-4bb7-9244-a66e173aa037" providerId="AD" clId="Web-{8086D942-E110-0E32-BEEB-08BE1AED14D8}" dt="2022-09-23T22:34:31.284" v="947"/>
          <ac:graphicFrameMkLst>
            <pc:docMk/>
            <pc:sldMk cId="1802548540" sldId="264"/>
            <ac:graphicFrameMk id="4" creationId="{DDA80BDB-E941-C2AB-612D-B90ABDF40270}"/>
          </ac:graphicFrameMkLst>
        </pc:graphicFrameChg>
        <pc:graphicFrameChg chg="mod">
          <ac:chgData name="Teresa Bosca" userId="S::teresa.bosca@snappet.org::5f2d2708-5ab7-4bb7-9244-a66e173aa037" providerId="AD" clId="Web-{8086D942-E110-0E32-BEEB-08BE1AED14D8}" dt="2022-09-23T19:00:53.093" v="419" actId="1076"/>
          <ac:graphicFrameMkLst>
            <pc:docMk/>
            <pc:sldMk cId="1802548540" sldId="264"/>
            <ac:graphicFrameMk id="5" creationId="{EB937D6F-86AD-60BE-4387-D4CBC8E9EE74}"/>
          </ac:graphicFrameMkLst>
        </pc:graphicFrameChg>
      </pc:sldChg>
      <pc:sldChg chg="modSp">
        <pc:chgData name="Teresa Bosca" userId="S::teresa.bosca@snappet.org::5f2d2708-5ab7-4bb7-9244-a66e173aa037" providerId="AD" clId="Web-{8086D942-E110-0E32-BEEB-08BE1AED14D8}" dt="2022-09-24T12:14:13.801" v="990"/>
        <pc:sldMkLst>
          <pc:docMk/>
          <pc:sldMk cId="3074679794" sldId="267"/>
        </pc:sldMkLst>
        <pc:spChg chg="mod">
          <ac:chgData name="Teresa Bosca" userId="S::teresa.bosca@snappet.org::5f2d2708-5ab7-4bb7-9244-a66e173aa037" providerId="AD" clId="Web-{8086D942-E110-0E32-BEEB-08BE1AED14D8}" dt="2022-09-23T14:22:22.490" v="3" actId="20577"/>
          <ac:spMkLst>
            <pc:docMk/>
            <pc:sldMk cId="3074679794" sldId="267"/>
            <ac:spMk id="4" creationId="{4667B676-7D12-ABAB-6A91-E83B30FF1B1F}"/>
          </ac:spMkLst>
        </pc:spChg>
        <pc:spChg chg="mod">
          <ac:chgData name="Teresa Bosca" userId="S::teresa.bosca@snappet.org::5f2d2708-5ab7-4bb7-9244-a66e173aa037" providerId="AD" clId="Web-{8086D942-E110-0E32-BEEB-08BE1AED14D8}" dt="2022-09-24T12:12:20.935" v="959" actId="20577"/>
          <ac:spMkLst>
            <pc:docMk/>
            <pc:sldMk cId="3074679794" sldId="267"/>
            <ac:spMk id="20" creationId="{4F0B6A22-94EB-6825-1345-34712B7202A4}"/>
          </ac:spMkLst>
        </pc:spChg>
        <pc:spChg chg="mod">
          <ac:chgData name="Teresa Bosca" userId="S::teresa.bosca@snappet.org::5f2d2708-5ab7-4bb7-9244-a66e173aa037" providerId="AD" clId="Web-{8086D942-E110-0E32-BEEB-08BE1AED14D8}" dt="2022-09-24T12:14:11.472" v="986" actId="20577"/>
          <ac:spMkLst>
            <pc:docMk/>
            <pc:sldMk cId="3074679794" sldId="267"/>
            <ac:spMk id="21" creationId="{A4B47265-3D80-FD44-0A13-38469DF21F39}"/>
          </ac:spMkLst>
        </pc:spChg>
        <pc:spChg chg="mod">
          <ac:chgData name="Teresa Bosca" userId="S::teresa.bosca@snappet.org::5f2d2708-5ab7-4bb7-9244-a66e173aa037" providerId="AD" clId="Web-{8086D942-E110-0E32-BEEB-08BE1AED14D8}" dt="2022-09-24T12:12:25.060" v="963" actId="20577"/>
          <ac:spMkLst>
            <pc:docMk/>
            <pc:sldMk cId="3074679794" sldId="267"/>
            <ac:spMk id="23" creationId="{84CB3D08-F737-98AC-9EB9-82D024075EB3}"/>
          </ac:spMkLst>
        </pc:spChg>
        <pc:spChg chg="mod">
          <ac:chgData name="Teresa Bosca" userId="S::teresa.bosca@snappet.org::5f2d2708-5ab7-4bb7-9244-a66e173aa037" providerId="AD" clId="Web-{8086D942-E110-0E32-BEEB-08BE1AED14D8}" dt="2022-09-24T12:13:38.705" v="965" actId="20577"/>
          <ac:spMkLst>
            <pc:docMk/>
            <pc:sldMk cId="3074679794" sldId="267"/>
            <ac:spMk id="24" creationId="{ED12CD3A-EAC7-528F-E6D6-2C4AEEDDA776}"/>
          </ac:spMkLst>
        </pc:spChg>
        <pc:spChg chg="mod">
          <ac:chgData name="Teresa Bosca" userId="S::teresa.bosca@snappet.org::5f2d2708-5ab7-4bb7-9244-a66e173aa037" providerId="AD" clId="Web-{8086D942-E110-0E32-BEEB-08BE1AED14D8}" dt="2022-09-24T12:12:18.669" v="958" actId="20577"/>
          <ac:spMkLst>
            <pc:docMk/>
            <pc:sldMk cId="3074679794" sldId="267"/>
            <ac:spMk id="25" creationId="{6E252E08-F9C1-7D7B-583A-936238E2C03E}"/>
          </ac:spMkLst>
        </pc:spChg>
        <pc:graphicFrameChg chg="mod modGraphic">
          <ac:chgData name="Teresa Bosca" userId="S::teresa.bosca@snappet.org::5f2d2708-5ab7-4bb7-9244-a66e173aa037" providerId="AD" clId="Web-{8086D942-E110-0E32-BEEB-08BE1AED14D8}" dt="2022-09-24T12:14:13.801" v="990"/>
          <ac:graphicFrameMkLst>
            <pc:docMk/>
            <pc:sldMk cId="3074679794" sldId="267"/>
            <ac:graphicFrameMk id="16" creationId="{2657EB9E-2406-FA68-7308-7933EB5F1BE3}"/>
          </ac:graphicFrameMkLst>
        </pc:graphicFrameChg>
      </pc:sldChg>
      <pc:sldChg chg="modSp">
        <pc:chgData name="Teresa Bosca" userId="S::teresa.bosca@snappet.org::5f2d2708-5ab7-4bb7-9244-a66e173aa037" providerId="AD" clId="Web-{8086D942-E110-0E32-BEEB-08BE1AED14D8}" dt="2022-09-24T14:40:09.709" v="998" actId="20577"/>
        <pc:sldMkLst>
          <pc:docMk/>
          <pc:sldMk cId="3196971791" sldId="270"/>
        </pc:sldMkLst>
        <pc:spChg chg="mod">
          <ac:chgData name="Teresa Bosca" userId="S::teresa.bosca@snappet.org::5f2d2708-5ab7-4bb7-9244-a66e173aa037" providerId="AD" clId="Web-{8086D942-E110-0E32-BEEB-08BE1AED14D8}" dt="2022-09-24T14:40:09.709" v="998" actId="20577"/>
          <ac:spMkLst>
            <pc:docMk/>
            <pc:sldMk cId="3196971791" sldId="270"/>
            <ac:spMk id="6" creationId="{2520139A-6A55-E672-2D73-D9ED726BFEAF}"/>
          </ac:spMkLst>
        </pc:spChg>
        <pc:graphicFrameChg chg="mod modGraphic">
          <ac:chgData name="Teresa Bosca" userId="S::teresa.bosca@snappet.org::5f2d2708-5ab7-4bb7-9244-a66e173aa037" providerId="AD" clId="Web-{8086D942-E110-0E32-BEEB-08BE1AED14D8}" dt="2022-09-23T22:29:24.543" v="891"/>
          <ac:graphicFrameMkLst>
            <pc:docMk/>
            <pc:sldMk cId="3196971791" sldId="270"/>
            <ac:graphicFrameMk id="4" creationId="{DDA80BDB-E941-C2AB-612D-B90ABDF40270}"/>
          </ac:graphicFrameMkLst>
        </pc:graphicFrameChg>
        <pc:graphicFrameChg chg="mod">
          <ac:chgData name="Teresa Bosca" userId="S::teresa.bosca@snappet.org::5f2d2708-5ab7-4bb7-9244-a66e173aa037" providerId="AD" clId="Web-{8086D942-E110-0E32-BEEB-08BE1AED14D8}" dt="2022-09-23T22:21:49.679" v="843" actId="1076"/>
          <ac:graphicFrameMkLst>
            <pc:docMk/>
            <pc:sldMk cId="3196971791" sldId="270"/>
            <ac:graphicFrameMk id="5" creationId="{EB937D6F-86AD-60BE-4387-D4CBC8E9EE74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C30E22-D56C-41A7-9D38-4C519B159C9D}" type="datetimeFigureOut">
              <a:rPr lang="es-ES" smtClean="0"/>
              <a:t>28/1/24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05D998-D497-4EE0-82E8-66AE2FA37093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70289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762742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143005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27BC2E56-9E10-9731-3C97-6A7333113D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="" xmlns:a16="http://schemas.microsoft.com/office/drawing/2014/main" id="{D0939F0E-29B9-7931-0B98-DDFA3D81C2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F8EA451F-0968-16CB-07DC-7EEBF81013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28/1/24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09B7C29C-0E43-401C-BB41-CBC54F203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2D4FF359-DB59-FD44-39BC-F62EB1912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62270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68C43BD1-7EFB-AE7F-4BDE-F97BC56C7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F988FE6B-B088-6714-D534-E8EC076F5F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6E4B8D89-20BE-94C9-501C-CFB173D102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28/1/24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4F2AD9EA-81B9-E2FA-9747-EDE2A739BC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6F44B21A-49C0-9DCE-A480-50422680D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231912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D1B1AC14-3C32-7A59-7E4A-BE0E078A5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7A84F499-D031-4362-7A96-7B6477C17F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16312797-1A45-F994-2E3E-0F2C0BFC0B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28/1/24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6A5FEB1B-D579-EE8E-BACF-BBC2DD9D1F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CF920A06-9137-A4E0-0DCD-5CD151DC0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15276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440637EA-91B1-F384-CEDB-C1133495B6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FF7A6429-A8DF-DA6C-6DF8-D87FBF43E2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="" xmlns:a16="http://schemas.microsoft.com/office/drawing/2014/main" id="{754F0636-A64C-6CD4-A0EB-E4F9EDEFD0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CD37D0FC-C1EB-3914-91B6-0992B60C55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28/1/24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456D6ECA-61C5-F443-A01E-01755D3EF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DDFE1867-2143-7639-769F-789F9E1BAF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580102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350E300D-5AA0-54AD-24F8-EF3285466D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436BF078-F66F-D0E3-689B-8DB019216D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="" xmlns:a16="http://schemas.microsoft.com/office/drawing/2014/main" id="{0368AC4F-5836-6676-83BF-E459376BBF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="" xmlns:a16="http://schemas.microsoft.com/office/drawing/2014/main" id="{F2129C7C-6433-5B53-7D3F-F56EC66669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="" xmlns:a16="http://schemas.microsoft.com/office/drawing/2014/main" id="{121D385E-3EF1-6B35-3903-706FAD42C0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="" xmlns:a16="http://schemas.microsoft.com/office/drawing/2014/main" id="{6DD40D83-8C8B-37AF-9EE1-2454F089AA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28/1/24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="" xmlns:a16="http://schemas.microsoft.com/office/drawing/2014/main" id="{92869EA6-5FC4-547A-F07B-01F973E403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="" xmlns:a16="http://schemas.microsoft.com/office/drawing/2014/main" id="{625CF6A9-26AC-DDD8-0213-170DC3ADE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35771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B4679091-71F1-92F5-436A-29D15B07B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="" xmlns:a16="http://schemas.microsoft.com/office/drawing/2014/main" id="{BBDC8C2B-B518-B810-474F-4A2FF90C22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28/1/24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="" xmlns:a16="http://schemas.microsoft.com/office/drawing/2014/main" id="{DF208FC1-F9B4-96DF-0BF0-7F2A30F72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="" xmlns:a16="http://schemas.microsoft.com/office/drawing/2014/main" id="{9376BC1C-5AC9-750C-A2CF-FB7E2612E0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65358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="" xmlns:a16="http://schemas.microsoft.com/office/drawing/2014/main" id="{F76F901A-23E3-1D8E-EDBD-6483A0A68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28/1/24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="" xmlns:a16="http://schemas.microsoft.com/office/drawing/2014/main" id="{152D2E49-2618-F1B0-2883-13C2FD4233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="" xmlns:a16="http://schemas.microsoft.com/office/drawing/2014/main" id="{A6325B9E-C98A-D068-D3E5-3F53154C0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149651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F2287F5C-007D-B6A3-0803-4E04764B24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EA8C1C89-64B1-AADD-C24A-1DFF53E4B6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="" xmlns:a16="http://schemas.microsoft.com/office/drawing/2014/main" id="{4A69A9DC-D769-A87A-46DF-7067B0046F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037FBE81-B526-0BCA-217B-389DE49CA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28/1/24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94587483-8A39-43E4-9DC3-D2B505910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5CBD7D71-3006-EC6F-54C9-93D10295E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093084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36594662-91AB-9C8A-CE79-0AC93521A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="" xmlns:a16="http://schemas.microsoft.com/office/drawing/2014/main" id="{329CAC69-B7E5-65C5-BAC2-D35309A5EE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="" xmlns:a16="http://schemas.microsoft.com/office/drawing/2014/main" id="{0703018C-6F0F-8BFC-70B5-B44C987478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29FDFAA5-BF31-393E-E5EC-BF796E78D4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28/1/24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C4BC3A1B-4C15-0DCA-40F0-79FFB562E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0FDB6DB0-EB70-7399-DFCE-EEBB79A9C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138027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4E6B05D3-A542-BCA1-11C2-D56607A56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="" xmlns:a16="http://schemas.microsoft.com/office/drawing/2014/main" id="{54DB8996-9232-7929-AC4A-7FE001BCFF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9F9EE813-A70B-877F-0901-92404ADF23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28/1/24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7419F763-E146-DBF5-DC80-1C740D4ED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E147FF9C-044D-5DB8-EA75-C0F7ABB8A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853389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="" xmlns:a16="http://schemas.microsoft.com/office/drawing/2014/main" id="{88660ADE-E541-274C-05A1-5DB7804410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="" xmlns:a16="http://schemas.microsoft.com/office/drawing/2014/main" id="{10CD1EEB-4EE0-B335-795F-452148F98B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5178C07F-1D32-24A0-7EF4-7B01F89F0F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28/1/24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803C1AC8-DF62-9D87-0A72-835C5989D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4FF14061-500B-F8D0-6201-8BA07A38A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98307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="" xmlns:a16="http://schemas.microsoft.com/office/drawing/2014/main" id="{580B6F8E-0ECD-4594-2645-20C4F00EE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588957BE-5A71-3115-7950-C89702798E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828B5C43-C2D7-CABD-2897-1EC2F3AAD2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705701-BE03-4ABB-BAF8-2155FB4D3D31}" type="datetimeFigureOut">
              <a:rPr lang="es-ES" smtClean="0"/>
              <a:t>28/1/24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6A18D079-42B6-F668-76CF-97F8249333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2EDCE10F-8B78-3BAC-B011-97E300BA05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13618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="" xmlns:a16="http://schemas.microsoft.com/office/drawing/2014/main" id="{F72825F4-0806-D946-E23E-2BDAC9FE7E75}"/>
              </a:ext>
            </a:extLst>
          </p:cNvPr>
          <p:cNvSpPr txBox="1"/>
          <p:nvPr/>
        </p:nvSpPr>
        <p:spPr>
          <a:xfrm>
            <a:off x="772127" y="613122"/>
            <a:ext cx="10161270" cy="521327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es-E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ca-ES" b="1" dirty="0">
                <a:solidFill>
                  <a:srgbClr val="009ED0"/>
                </a:solidFill>
                <a:latin typeface="ABeZeh"/>
              </a:rPr>
              <a:t>Característiques generals de la unitat</a:t>
            </a:r>
            <a:endParaRPr lang="ca-ES" sz="1100" strike="sngStrike" dirty="0">
              <a:effectLst/>
              <a:latin typeface="ABeZeh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6670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ca-ES" sz="1100" dirty="0">
                <a:ea typeface="Times New Roman" panose="02020603050405020304" pitchFamily="18" charset="0"/>
                <a:cs typeface="Calibri"/>
              </a:rPr>
              <a:t>Aquesta unitat està composta per 7</a:t>
            </a:r>
            <a:r>
              <a:rPr lang="ca-ES" sz="1100" dirty="0" smtClean="0">
                <a:ea typeface="Times New Roman" panose="02020603050405020304" pitchFamily="18" charset="0"/>
                <a:cs typeface="Calibri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Calibri"/>
              </a:rPr>
              <a:t>lliçons que tenen com a propòsit desenvolupar habilitats i maneres de pensar basats en la comprensió, la representació i l'ús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 flexible </a:t>
            </a:r>
            <a:r>
              <a:rPr lang="ca-ES" sz="1100" dirty="0" smtClean="0">
                <a:ea typeface="Times New Roman" panose="02020603050405020304" pitchFamily="18" charset="0"/>
                <a:cs typeface="Arial"/>
              </a:rPr>
              <a:t>dels nombres i les operacions.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 </a:t>
            </a:r>
            <a:endParaRPr lang="ca-ES" sz="1100" dirty="0"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6670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ca-ES" sz="1100" dirty="0">
                <a:ea typeface="MS Mincho"/>
                <a:cs typeface="Calibri"/>
              </a:rPr>
              <a:t>Proposem al llarg de les lliçons la utilització de materials manipulatius i l'ús d'elements de la vida quotidiana que permeten resoldre situacions </a:t>
            </a:r>
            <a:r>
              <a:rPr lang="ca-ES" sz="1100" dirty="0"/>
              <a:t>que impliquen </a:t>
            </a:r>
            <a:r>
              <a:rPr lang="ca-ES" sz="1100" dirty="0" smtClean="0"/>
              <a:t>l’aplicació de les operacions per a, per exemple, orientar la presa de decisions.</a:t>
            </a:r>
            <a:endParaRPr lang="ca-ES" altLang="es-ES" sz="1100" dirty="0"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26670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ca-ES" sz="1100" dirty="0">
                <a:ea typeface="MS Mincho"/>
                <a:cs typeface="Calibri"/>
              </a:rPr>
              <a:t>En la guia didàctica de cada lliçó oferim activitats complementàries i suggeriments per abordar les possibles dificultats que </a:t>
            </a:r>
            <a:r>
              <a:rPr lang="ca-ES" sz="1100" dirty="0" err="1">
                <a:ea typeface="MS Mincho"/>
                <a:cs typeface="Calibri"/>
              </a:rPr>
              <a:t>presente</a:t>
            </a:r>
            <a:r>
              <a:rPr lang="ca-ES" sz="1100" dirty="0">
                <a:ea typeface="MS Mincho"/>
                <a:cs typeface="Calibri"/>
              </a:rPr>
              <a:t> l'alumnat</a:t>
            </a:r>
            <a:r>
              <a:rPr lang="ca-ES" altLang="es-ES" sz="1100" dirty="0">
                <a:ea typeface="MS Mincho"/>
                <a:cs typeface="Arial"/>
              </a:rPr>
              <a:t>.</a:t>
            </a:r>
            <a:endParaRPr lang="ca-ES" altLang="es-ES" sz="1100" dirty="0">
              <a:solidFill>
                <a:srgbClr val="000000"/>
              </a:solidFill>
              <a:ea typeface="MS Mincho"/>
              <a:cs typeface="Arial"/>
            </a:endParaRPr>
          </a:p>
          <a:p>
            <a:pPr>
              <a:lnSpc>
                <a:spcPts val="1500"/>
              </a:lnSpc>
              <a:spcBef>
                <a:spcPts val="1000"/>
              </a:spcBef>
              <a:spcAft>
                <a:spcPts val="800"/>
              </a:spcAft>
            </a:pPr>
            <a:r>
              <a:rPr lang="ca-ES" b="1" dirty="0">
                <a:solidFill>
                  <a:srgbClr val="009ED0"/>
                </a:solidFill>
                <a:latin typeface="ABeZeh"/>
              </a:rPr>
              <a:t>Materials curriculars i altres recursos didàctics</a:t>
            </a:r>
          </a:p>
          <a:p>
            <a:pPr algn="just">
              <a:lnSpc>
                <a:spcPts val="1300"/>
              </a:lnSpc>
              <a:spcBef>
                <a:spcPts val="1000"/>
              </a:spcBef>
              <a:spcAft>
                <a:spcPts val="800"/>
              </a:spcAft>
            </a:pPr>
            <a:r>
              <a:rPr lang="ca-ES" sz="1200" b="1" dirty="0">
                <a:solidFill>
                  <a:srgbClr val="00B0F0"/>
                </a:solidFill>
                <a:effectLst/>
                <a:latin typeface="Arial"/>
                <a:ea typeface="Calibri" panose="020F0502020204030204" pitchFamily="34" charset="0"/>
                <a:cs typeface="Arial"/>
              </a:rPr>
              <a:t>Material </a:t>
            </a:r>
            <a:r>
              <a:rPr lang="ca-ES" sz="1200" b="1" dirty="0">
                <a:solidFill>
                  <a:srgbClr val="00B0F0"/>
                </a:solidFill>
                <a:latin typeface="Arial"/>
                <a:ea typeface="Calibri" panose="020F0502020204030204" pitchFamily="34" charset="0"/>
                <a:cs typeface="Arial"/>
              </a:rPr>
              <a:t>de l'alumne</a:t>
            </a:r>
            <a:endParaRPr lang="ca-ES" sz="1100" dirty="0">
              <a:solidFill>
                <a:srgbClr val="00B0F0"/>
              </a:solidFill>
              <a:effectLst/>
              <a:latin typeface="Arial"/>
              <a:ea typeface="Calibri" panose="020F0502020204030204" pitchFamily="34" charset="0"/>
              <a:cs typeface="Arial"/>
            </a:endParaRP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 dirty="0">
                <a:ea typeface="Times New Roman" panose="02020603050405020304" pitchFamily="18" charset="0"/>
                <a:cs typeface="Arial"/>
              </a:rPr>
              <a:t>7</a:t>
            </a:r>
            <a:r>
              <a:rPr lang="ca-ES" sz="1100" dirty="0" smtClean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lliçons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curriculars</a:t>
            </a:r>
            <a:endParaRPr lang="ca-ES" sz="1100" dirty="0">
              <a:effectLst/>
              <a:ea typeface="Times New Roman" panose="02020603050405020304" pitchFamily="18" charset="0"/>
              <a:cs typeface="Arial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Exercici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1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 i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2 (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exposició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de la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lliçó i pràctica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)</a:t>
            </a:r>
            <a:endParaRPr lang="ca-ES" sz="1100" dirty="0">
              <a:effectLst/>
              <a:ea typeface="Times New Roman" panose="02020603050405020304" pitchFamily="18" charset="0"/>
              <a:cs typeface="Times New Roman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Exercici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3 (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pràctica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competencial a partir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dels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criteris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d'avaluació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LOMLOE)</a:t>
            </a:r>
            <a:endParaRPr lang="ca-ES" sz="1100" dirty="0">
              <a:effectLst/>
              <a:ea typeface="Times New Roman" panose="02020603050405020304" pitchFamily="18" charset="0"/>
              <a:cs typeface="Times New Roman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Adaptatiu</a:t>
            </a:r>
            <a:endParaRPr lang="ca-ES" sz="1100" dirty="0">
              <a:effectLst/>
              <a:ea typeface="Times New Roman" panose="02020603050405020304" pitchFamily="18" charset="0"/>
              <a:cs typeface="Times New Roman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Resums</a:t>
            </a:r>
            <a:endParaRPr lang="ca-ES" sz="1100" dirty="0">
              <a:effectLst/>
              <a:ea typeface="Times New Roman" panose="02020603050405020304" pitchFamily="18" charset="0"/>
              <a:cs typeface="Times New Roman"/>
            </a:endParaRPr>
          </a:p>
          <a:p>
            <a:pPr marL="342900" marR="11176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 dirty="0">
                <a:ea typeface="Times New Roman" panose="02020603050405020304" pitchFamily="18" charset="0"/>
                <a:cs typeface="Arial"/>
              </a:rPr>
              <a:t>Unitat de problemes al final del bloc.</a:t>
            </a:r>
          </a:p>
          <a:p>
            <a:pPr marR="111760">
              <a:lnSpc>
                <a:spcPts val="1300"/>
              </a:lnSpc>
              <a:spcAft>
                <a:spcPts val="1000"/>
              </a:spcAft>
            </a:pPr>
            <a:r>
              <a:rPr lang="ca-ES" sz="1200" b="1" dirty="0">
                <a:solidFill>
                  <a:srgbClr val="00B0F0"/>
                </a:solidFill>
                <a:latin typeface="Arial"/>
                <a:ea typeface="Times New Roman" panose="02020603050405020304" pitchFamily="18" charset="0"/>
                <a:cs typeface="Arial"/>
              </a:rPr>
              <a:t>Materials</a:t>
            </a:r>
            <a:r>
              <a:rPr lang="ca-ES" sz="1200" b="1" dirty="0">
                <a:solidFill>
                  <a:srgbClr val="00B0F0"/>
                </a:solidFill>
                <a:effectLst/>
                <a:latin typeface="Arial"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200" b="1" dirty="0">
                <a:solidFill>
                  <a:srgbClr val="00B0F0"/>
                </a:solidFill>
                <a:latin typeface="Arial"/>
                <a:ea typeface="Times New Roman" panose="02020603050405020304" pitchFamily="18" charset="0"/>
                <a:cs typeface="Arial"/>
              </a:rPr>
              <a:t>d'aula</a:t>
            </a:r>
            <a:endParaRPr lang="ca-ES" sz="1200" b="1" dirty="0">
              <a:solidFill>
                <a:srgbClr val="00B0F0"/>
              </a:solidFill>
              <a:effectLst/>
              <a:latin typeface="Arial"/>
              <a:ea typeface="Times New Roman" panose="02020603050405020304" pitchFamily="18" charset="0"/>
              <a:cs typeface="Arial"/>
            </a:endParaRPr>
          </a:p>
          <a:p>
            <a:pPr marR="111760">
              <a:lnSpc>
                <a:spcPts val="1300"/>
              </a:lnSpc>
              <a:spcAft>
                <a:spcPts val="1000"/>
              </a:spcAft>
            </a:pPr>
            <a:r>
              <a:rPr lang="ca-ES" sz="1100" dirty="0">
                <a:ea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ca-ES" sz="1100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aper quadriculat, fulls de treball de joc de pizzes, tisores i fulls de paper.</a:t>
            </a:r>
            <a:endParaRPr lang="ca-ES" sz="11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111760" lvl="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</a:pPr>
            <a:r>
              <a:rPr lang="ca-ES" sz="1200" b="1" dirty="0" smtClean="0">
                <a:solidFill>
                  <a:srgbClr val="00B0F0"/>
                </a:solidFill>
                <a:latin typeface="Arial"/>
                <a:ea typeface="Calibri" panose="020F0502020204030204" pitchFamily="34" charset="0"/>
                <a:cs typeface="Arial"/>
              </a:rPr>
              <a:t>Material </a:t>
            </a:r>
            <a:r>
              <a:rPr lang="ca-ES" sz="1200" b="1" dirty="0">
                <a:solidFill>
                  <a:srgbClr val="00B0F0"/>
                </a:solidFill>
                <a:effectLst/>
                <a:latin typeface="Arial"/>
                <a:ea typeface="Calibri" panose="020F0502020204030204" pitchFamily="34" charset="0"/>
                <a:cs typeface="Arial"/>
              </a:rPr>
              <a:t>del </a:t>
            </a:r>
            <a:r>
              <a:rPr lang="ca-ES" sz="1200" b="1" dirty="0">
                <a:solidFill>
                  <a:srgbClr val="00B0F0"/>
                </a:solidFill>
                <a:latin typeface="Arial"/>
                <a:ea typeface="Calibri" panose="020F0502020204030204" pitchFamily="34" charset="0"/>
                <a:cs typeface="Arial"/>
              </a:rPr>
              <a:t>professorat</a:t>
            </a:r>
            <a:endParaRPr lang="ca-ES" sz="1100" dirty="0">
              <a:solidFill>
                <a:srgbClr val="00B0F0"/>
              </a:solidFill>
              <a:effectLst/>
              <a:latin typeface="Arial"/>
              <a:ea typeface="Calibri" panose="020F0502020204030204" pitchFamily="34" charset="0"/>
              <a:cs typeface="Arial"/>
            </a:endParaRPr>
          </a:p>
          <a:p>
            <a:pPr marL="342900" marR="111760" indent="-342900">
              <a:lnSpc>
                <a:spcPts val="1200"/>
              </a:lnSpc>
              <a:spcAft>
                <a:spcPts val="50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Programació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Didàctica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d'Aula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i instruments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per a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l'avaluació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(PDA).</a:t>
            </a: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Guia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didàctica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 en cada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lliçó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.</a:t>
            </a:r>
            <a:endParaRPr lang="ca-ES" sz="1100" dirty="0">
              <a:effectLst/>
              <a:ea typeface="Times New Roman" panose="02020603050405020304" pitchFamily="18" charset="0"/>
              <a:cs typeface="Arial"/>
            </a:endParaRPr>
          </a:p>
          <a:p>
            <a:pPr marL="342900" marR="11176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 dirty="0">
                <a:ea typeface="Times New Roman" panose="02020603050405020304" pitchFamily="18" charset="0"/>
                <a:cs typeface="Arial"/>
              </a:rPr>
              <a:t>Prova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de la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unitat i 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Prova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 competencial trimestral.</a:t>
            </a:r>
            <a:endParaRPr lang="ca-ES" sz="1100" dirty="0">
              <a:effectLst/>
              <a:ea typeface="Times New Roman" panose="02020603050405020304" pitchFamily="18" charset="0"/>
              <a:cs typeface="Arial"/>
            </a:endParaRPr>
          </a:p>
        </p:txBody>
      </p:sp>
      <p:pic>
        <p:nvPicPr>
          <p:cNvPr id="4" name="Afbeelding 16">
            <a:extLst>
              <a:ext uri="{FF2B5EF4-FFF2-40B4-BE49-F238E27FC236}">
                <a16:creationId xmlns="" xmlns:a16="http://schemas.microsoft.com/office/drawing/2014/main" id="{8D22B8E4-AB80-A6B5-C8DE-7868A4111A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5" name="Ondertitel 2">
            <a:extLst>
              <a:ext uri="{FF2B5EF4-FFF2-40B4-BE49-F238E27FC236}">
                <a16:creationId xmlns="" xmlns:a16="http://schemas.microsoft.com/office/drawing/2014/main" id="{9177A636-6BBA-4A24-1D3E-583429DD4AA1}"/>
              </a:ext>
            </a:extLst>
          </p:cNvPr>
          <p:cNvSpPr txBox="1">
            <a:spLocks/>
          </p:cNvSpPr>
          <p:nvPr/>
        </p:nvSpPr>
        <p:spPr>
          <a:xfrm>
            <a:off x="605526" y="267970"/>
            <a:ext cx="11406365" cy="453571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ca-ES" sz="22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Programació Unitat 7 </a:t>
            </a:r>
            <a:endParaRPr lang="es-ES_tradnl" sz="2200" dirty="0">
              <a:solidFill>
                <a:srgbClr val="FF0000"/>
              </a:solidFill>
              <a:latin typeface="ABeZeh"/>
              <a:ea typeface="ABeZe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7240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6">
            <a:extLst>
              <a:ext uri="{FF2B5EF4-FFF2-40B4-BE49-F238E27FC236}">
                <a16:creationId xmlns="" xmlns:a16="http://schemas.microsoft.com/office/drawing/2014/main" id="{FD300E64-457A-04AB-4494-DCF1D1A288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="" xmlns:a16="http://schemas.microsoft.com/office/drawing/2014/main" id="{4667B676-7D12-ABAB-6A91-E83B30FF1B1F}"/>
              </a:ext>
            </a:extLst>
          </p:cNvPr>
          <p:cNvSpPr txBox="1"/>
          <p:nvPr/>
        </p:nvSpPr>
        <p:spPr>
          <a:xfrm>
            <a:off x="1112080" y="710790"/>
            <a:ext cx="3717096" cy="29751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ca-ES" b="1">
                <a:solidFill>
                  <a:srgbClr val="009ED0"/>
                </a:solidFill>
                <a:latin typeface="ABeZeh"/>
              </a:rPr>
              <a:t>Recursos per avaluar la unitat</a:t>
            </a:r>
            <a:endParaRPr lang="ca-ES" sz="1100" strike="sngStrike">
              <a:effectLst/>
              <a:latin typeface="ABeZeh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16" name="Tabla 39">
            <a:extLst>
              <a:ext uri="{FF2B5EF4-FFF2-40B4-BE49-F238E27FC236}">
                <a16:creationId xmlns="" xmlns:a16="http://schemas.microsoft.com/office/drawing/2014/main" id="{2657EB9E-2406-FA68-7308-7933EB5F1B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3502084"/>
              </p:ext>
            </p:extLst>
          </p:nvPr>
        </p:nvGraphicFramePr>
        <p:xfrm>
          <a:off x="1142106" y="1324575"/>
          <a:ext cx="9542032" cy="379476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1280159">
                  <a:extLst>
                    <a:ext uri="{9D8B030D-6E8A-4147-A177-3AD203B41FA5}">
                      <a16:colId xmlns="" xmlns:a16="http://schemas.microsoft.com/office/drawing/2014/main" val="1424075902"/>
                    </a:ext>
                  </a:extLst>
                </a:gridCol>
                <a:gridCol w="1108038">
                  <a:extLst>
                    <a:ext uri="{9D8B030D-6E8A-4147-A177-3AD203B41FA5}">
                      <a16:colId xmlns="" xmlns:a16="http://schemas.microsoft.com/office/drawing/2014/main" val="639743299"/>
                    </a:ext>
                  </a:extLst>
                </a:gridCol>
                <a:gridCol w="935915">
                  <a:extLst>
                    <a:ext uri="{9D8B030D-6E8A-4147-A177-3AD203B41FA5}">
                      <a16:colId xmlns="" xmlns:a16="http://schemas.microsoft.com/office/drawing/2014/main" val="1749262954"/>
                    </a:ext>
                  </a:extLst>
                </a:gridCol>
                <a:gridCol w="2732443">
                  <a:extLst>
                    <a:ext uri="{9D8B030D-6E8A-4147-A177-3AD203B41FA5}">
                      <a16:colId xmlns="" xmlns:a16="http://schemas.microsoft.com/office/drawing/2014/main" val="1603898898"/>
                    </a:ext>
                  </a:extLst>
                </a:gridCol>
                <a:gridCol w="1021976">
                  <a:extLst>
                    <a:ext uri="{9D8B030D-6E8A-4147-A177-3AD203B41FA5}">
                      <a16:colId xmlns="" xmlns:a16="http://schemas.microsoft.com/office/drawing/2014/main" val="709012006"/>
                    </a:ext>
                  </a:extLst>
                </a:gridCol>
                <a:gridCol w="2463501">
                  <a:extLst>
                    <a:ext uri="{9D8B030D-6E8A-4147-A177-3AD203B41FA5}">
                      <a16:colId xmlns="" xmlns:a16="http://schemas.microsoft.com/office/drawing/2014/main" val="1997496281"/>
                    </a:ext>
                  </a:extLst>
                </a:gridCol>
              </a:tblGrid>
              <a:tr h="0"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/>
                    </a:p>
                  </a:txBody>
                  <a:tcPr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/>
                    </a:p>
                  </a:txBody>
                  <a:tcPr>
                    <a:lnL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 b="1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376050391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/>
                        <a:t>Per lliçó</a:t>
                      </a:r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0" noProof="0"/>
                        <a:t>Exercicis 1 i 2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1" noProof="0"/>
                        <a:t>     </a:t>
                      </a:r>
                    </a:p>
                    <a:p>
                      <a:endParaRPr lang="ca-ES" sz="1200" noProof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endParaRPr lang="ca-ES" sz="1200" noProof="0"/>
                    </a:p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200" b="0" i="0" u="none" strike="noStrike" noProof="0">
                          <a:latin typeface="Calibri"/>
                        </a:rPr>
                        <a:t>Objectiu d'aprenentatge</a:t>
                      </a:r>
                      <a:r>
                        <a:rPr lang="ca-ES" sz="1200" b="0" noProof="0"/>
                        <a:t> </a:t>
                      </a:r>
                      <a:r>
                        <a:rPr lang="ca-ES" sz="1200" b="0" noProof="0" err="1"/>
                        <a:t>Snappet</a:t>
                      </a:r>
                      <a:r>
                        <a:rPr lang="ca-ES" sz="1200" b="0" noProof="0"/>
                        <a:t> (contingut matemàtic)</a:t>
                      </a:r>
                      <a:endParaRPr lang="ca-ES" noProof="0"/>
                    </a:p>
                    <a:p>
                      <a:endParaRPr lang="ca-ES" sz="1200" b="0" noProof="0"/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es-ES" sz="1200" b="1"/>
                        <a:t>   </a:t>
                      </a:r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900" b="1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s-ES" sz="1200" b="1" err="1"/>
                        <a:t>Subsaber</a:t>
                      </a:r>
                      <a:r>
                        <a:rPr lang="es-ES" sz="1200" b="1"/>
                        <a:t> de la </a:t>
                      </a:r>
                      <a:r>
                        <a:rPr lang="ca-ES" sz="1200" b="1" i="0" u="none" strike="noStrike" noProof="0">
                          <a:latin typeface="Calibri"/>
                        </a:rPr>
                        <a:t>Llei</a:t>
                      </a:r>
                      <a:endParaRPr lang="ca-ES" sz="120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65291365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/>
                        <a:t>Por unidad</a:t>
                      </a:r>
                    </a:p>
                    <a:p>
                      <a:endParaRPr lang="es-E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/>
                        <a:t>Adaptatiu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/>
                        <a:t>evalúa</a:t>
                      </a:r>
                    </a:p>
                    <a:p>
                      <a:endParaRPr lang="es-ES" sz="120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r>
                        <a:rPr lang="es-ES" sz="1200"/>
                        <a:t>Objetivo de aprendizaje </a:t>
                      </a:r>
                      <a:r>
                        <a:rPr lang="es-ES" sz="1200" err="1"/>
                        <a:t>Snappet</a:t>
                      </a:r>
                      <a:r>
                        <a:rPr lang="es-ES" sz="1200"/>
                        <a:t> </a:t>
                      </a:r>
                    </a:p>
                    <a:p>
                      <a:r>
                        <a:rPr lang="es-ES" sz="1200"/>
                        <a:t>(contenido matemático)</a:t>
                      </a:r>
                    </a:p>
                    <a:p>
                      <a:endParaRPr lang="es-ES" sz="120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 sz="120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err="1"/>
                        <a:t>Subsaber</a:t>
                      </a:r>
                      <a:r>
                        <a:rPr lang="es-ES" sz="1200" b="1"/>
                        <a:t> de la Ley</a:t>
                      </a:r>
                    </a:p>
                    <a:p>
                      <a:endParaRPr lang="es-ES" sz="120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61740253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ca-ES" sz="1200" noProof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/>
                        <a:t>Exercici 3</a:t>
                      </a:r>
                    </a:p>
                    <a:p>
                      <a:endParaRPr lang="ca-ES" sz="1200" noProof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1" kern="1200" noProof="0">
                          <a:solidFill>
                            <a:schemeClr val="dk1"/>
                          </a:solidFill>
                        </a:rPr>
                        <a:t>       </a:t>
                      </a:r>
                    </a:p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1" kern="1200" noProof="0">
                          <a:solidFill>
                            <a:schemeClr val="dk1"/>
                          </a:solidFill>
                        </a:rPr>
                        <a:t>     </a:t>
                      </a:r>
                    </a:p>
                    <a:p>
                      <a:endParaRPr lang="ca-ES" sz="1200" noProof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ca-ES" sz="900" b="1" noProof="0"/>
                    </a:p>
                    <a:p>
                      <a:pPr algn="l"/>
                      <a:r>
                        <a:rPr lang="ca-ES" sz="1200" b="0" noProof="0"/>
                        <a:t>Objectiu d'aprenentatge </a:t>
                      </a:r>
                      <a:r>
                        <a:rPr lang="ca-ES" sz="1200" b="0" noProof="0" err="1"/>
                        <a:t>Snappet</a:t>
                      </a:r>
                      <a:r>
                        <a:rPr lang="ca-ES" sz="1200" b="0" noProof="0"/>
                        <a:t> </a:t>
                      </a:r>
                    </a:p>
                    <a:p>
                      <a:r>
                        <a:rPr lang="ca-ES" sz="1200" b="0" noProof="0"/>
                        <a:t>(a partir de criteris d'avaluació)</a:t>
                      </a:r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b="1" noProof="0" dirty="0" smtClean="0"/>
                        <a:t>Criteris d'avaluació </a:t>
                      </a:r>
                      <a:r>
                        <a:rPr lang="es-ES" sz="1200" b="1" dirty="0" smtClean="0"/>
                        <a:t>de </a:t>
                      </a:r>
                      <a:r>
                        <a:rPr lang="es-ES" sz="1200" b="1" dirty="0"/>
                        <a:t>la </a:t>
                      </a:r>
                      <a:r>
                        <a:rPr lang="ca-ES" sz="1200" b="1" i="0" u="none" strike="noStrike" noProof="0" dirty="0">
                          <a:latin typeface="Calibri"/>
                        </a:rPr>
                        <a:t>Llei</a:t>
                      </a:r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="" xmlns:a16="http://schemas.microsoft.com/office/drawing/2014/main" val="56154003"/>
                  </a:ext>
                </a:extLst>
              </a:tr>
              <a:tr h="0">
                <a:tc gridSpan="4">
                  <a:txBody>
                    <a:bodyPr/>
                    <a:lstStyle/>
                    <a:p>
                      <a:endParaRPr lang="es-ES" sz="9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/>
                </a:tc>
                <a:tc rowSpan="5" gridSpan="2">
                  <a:txBody>
                    <a:bodyPr/>
                    <a:lstStyle/>
                    <a:p>
                      <a:endParaRPr lang="es-ES" sz="120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 rowSpan="5" hMerge="1">
                  <a:txBody>
                    <a:bodyPr/>
                    <a:lstStyle/>
                    <a:p>
                      <a:endParaRPr lang="es-ES" sz="120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905395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/>
                        <a:t>Per unitat</a:t>
                      </a:r>
                    </a:p>
                    <a:p>
                      <a:endParaRPr lang="ca-ES" sz="1200" noProof="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/>
                    </a:p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noProof="0"/>
                        <a:t>Prova d'unitat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ca-ES" sz="1200" noProof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ca-ES" sz="1200" noProof="0"/>
                    </a:p>
                    <a:p>
                      <a:endParaRPr lang="ca-ES" sz="1200" noProof="0"/>
                    </a:p>
                    <a:p>
                      <a:endParaRPr lang="ca-ES" sz="1200" noProof="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88781951"/>
                  </a:ext>
                </a:extLst>
              </a:tr>
              <a:tr h="217271">
                <a:tc gridSpan="4">
                  <a:txBody>
                    <a:bodyPr/>
                    <a:lstStyle/>
                    <a:p>
                      <a:endParaRPr lang="ca-ES" sz="1200" noProof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163954605"/>
                  </a:ext>
                </a:extLst>
              </a:tr>
              <a:tr h="23941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/>
                        <a:t>Per trimestre</a:t>
                      </a:r>
                    </a:p>
                    <a:p>
                      <a:endParaRPr lang="ca-ES" sz="1200" noProof="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/>
                    </a:p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noProof="0"/>
                        <a:t>Prova</a:t>
                      </a:r>
                    </a:p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noProof="0"/>
                        <a:t>competencial</a:t>
                      </a:r>
                      <a:endParaRPr lang="ca-ES" noProof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ca-ES" sz="1200" noProof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ca-ES" sz="1200" b="0" noProof="0"/>
                    </a:p>
                    <a:p>
                      <a:r>
                        <a:rPr lang="ca-ES" sz="1200" b="1" noProof="0"/>
                        <a:t>Criteri d'avaluació de la </a:t>
                      </a:r>
                      <a:r>
                        <a:rPr lang="ca-ES" sz="1200" b="1" i="0" u="none" strike="noStrike" noProof="0">
                          <a:latin typeface="Calibri"/>
                        </a:rPr>
                        <a:t>Llei</a:t>
                      </a:r>
                    </a:p>
                    <a:p>
                      <a:endParaRPr lang="ca-ES" sz="1200" noProof="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R w="12700" cmpd="sng">
                      <a:noFill/>
                    </a:ln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213055977"/>
                  </a:ext>
                </a:extLst>
              </a:tr>
              <a:tr h="0">
                <a:tc gridSpan="4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</a:tcPr>
                </a:tc>
                <a:tc gridSpan="2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254515404"/>
                  </a:ext>
                </a:extLst>
              </a:tr>
            </a:tbl>
          </a:graphicData>
        </a:graphic>
      </p:graphicFrame>
      <p:sp>
        <p:nvSpPr>
          <p:cNvPr id="17" name="Flecha: a la derecha 45">
            <a:extLst>
              <a:ext uri="{FF2B5EF4-FFF2-40B4-BE49-F238E27FC236}">
                <a16:creationId xmlns="" xmlns:a16="http://schemas.microsoft.com/office/drawing/2014/main" id="{B7CFB59B-4BFE-A73D-D993-C62E7055669F}"/>
              </a:ext>
            </a:extLst>
          </p:cNvPr>
          <p:cNvSpPr/>
          <p:nvPr/>
        </p:nvSpPr>
        <p:spPr>
          <a:xfrm>
            <a:off x="7333265" y="1959065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Flecha: a la derecha 51">
            <a:extLst>
              <a:ext uri="{FF2B5EF4-FFF2-40B4-BE49-F238E27FC236}">
                <a16:creationId xmlns="" xmlns:a16="http://schemas.microsoft.com/office/drawing/2014/main" id="{94E296BE-447F-9A71-AAB2-6DF3C7E2BC21}"/>
              </a:ext>
            </a:extLst>
          </p:cNvPr>
          <p:cNvSpPr/>
          <p:nvPr/>
        </p:nvSpPr>
        <p:spPr>
          <a:xfrm>
            <a:off x="7333265" y="2661859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Flecha: a la derecha 53">
            <a:extLst>
              <a:ext uri="{FF2B5EF4-FFF2-40B4-BE49-F238E27FC236}">
                <a16:creationId xmlns="" xmlns:a16="http://schemas.microsoft.com/office/drawing/2014/main" id="{ED8588E9-DE5B-B4B4-56FC-7C5AD93D3964}"/>
              </a:ext>
            </a:extLst>
          </p:cNvPr>
          <p:cNvSpPr/>
          <p:nvPr/>
        </p:nvSpPr>
        <p:spPr>
          <a:xfrm>
            <a:off x="3647689" y="3584724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CuadroTexto 19">
            <a:extLst>
              <a:ext uri="{FF2B5EF4-FFF2-40B4-BE49-F238E27FC236}">
                <a16:creationId xmlns="" xmlns:a16="http://schemas.microsoft.com/office/drawing/2014/main" id="{4F0B6A22-94EB-6825-1345-34712B7202A4}"/>
              </a:ext>
            </a:extLst>
          </p:cNvPr>
          <p:cNvSpPr txBox="1"/>
          <p:nvPr/>
        </p:nvSpPr>
        <p:spPr>
          <a:xfrm>
            <a:off x="3651904" y="4295895"/>
            <a:ext cx="710873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ca-ES" sz="1200" b="1">
                <a:ea typeface="+mn-lt"/>
                <a:cs typeface="+mn-lt"/>
              </a:rPr>
              <a:t>avalua</a:t>
            </a:r>
            <a:endParaRPr lang="ca-ES">
              <a:ea typeface="+mn-lt"/>
              <a:cs typeface="+mn-lt"/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="" xmlns:a16="http://schemas.microsoft.com/office/drawing/2014/main" id="{A4B47265-3D80-FD44-0A13-38469DF21F39}"/>
              </a:ext>
            </a:extLst>
          </p:cNvPr>
          <p:cNvSpPr txBox="1"/>
          <p:nvPr/>
        </p:nvSpPr>
        <p:spPr>
          <a:xfrm>
            <a:off x="4452669" y="3524955"/>
            <a:ext cx="1373325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s-ES" sz="1200" b="1" err="1"/>
              <a:t>Subsaber</a:t>
            </a:r>
            <a:r>
              <a:rPr lang="es-ES" sz="1200" b="1"/>
              <a:t> de la </a:t>
            </a:r>
            <a:r>
              <a:rPr lang="ca-ES" sz="1200" b="1"/>
              <a:t>Llei</a:t>
            </a:r>
          </a:p>
        </p:txBody>
      </p:sp>
      <p:sp>
        <p:nvSpPr>
          <p:cNvPr id="22" name="Flecha: a la derecha 62">
            <a:extLst>
              <a:ext uri="{FF2B5EF4-FFF2-40B4-BE49-F238E27FC236}">
                <a16:creationId xmlns="" xmlns:a16="http://schemas.microsoft.com/office/drawing/2014/main" id="{E7B87983-8689-E1FA-9877-E0F3FC25CCA3}"/>
              </a:ext>
            </a:extLst>
          </p:cNvPr>
          <p:cNvSpPr/>
          <p:nvPr/>
        </p:nvSpPr>
        <p:spPr>
          <a:xfrm>
            <a:off x="3635319" y="2647845"/>
            <a:ext cx="710873" cy="227449"/>
          </a:xfrm>
          <a:prstGeom prst="rightArrow">
            <a:avLst/>
          </a:prstGeom>
          <a:solidFill>
            <a:srgbClr val="FFCCFF"/>
          </a:solidFill>
          <a:ln>
            <a:solidFill>
              <a:srgbClr val="F2A9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3" name="CuadroTexto 22">
            <a:extLst>
              <a:ext uri="{FF2B5EF4-FFF2-40B4-BE49-F238E27FC236}">
                <a16:creationId xmlns="" xmlns:a16="http://schemas.microsoft.com/office/drawing/2014/main" id="{84CB3D08-F737-98AC-9EB9-82D024075EB3}"/>
              </a:ext>
            </a:extLst>
          </p:cNvPr>
          <p:cNvSpPr txBox="1"/>
          <p:nvPr/>
        </p:nvSpPr>
        <p:spPr>
          <a:xfrm>
            <a:off x="7333265" y="1772557"/>
            <a:ext cx="600229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ca-ES" sz="1200" b="1">
                <a:ea typeface="+mn-lt"/>
                <a:cs typeface="+mn-lt"/>
              </a:rPr>
              <a:t>avalua</a:t>
            </a:r>
            <a:endParaRPr lang="es-ES">
              <a:ea typeface="+mn-lt"/>
              <a:cs typeface="+mn-lt"/>
            </a:endParaRPr>
          </a:p>
        </p:txBody>
      </p:sp>
      <p:sp>
        <p:nvSpPr>
          <p:cNvPr id="24" name="CuadroTexto 23">
            <a:extLst>
              <a:ext uri="{FF2B5EF4-FFF2-40B4-BE49-F238E27FC236}">
                <a16:creationId xmlns="" xmlns:a16="http://schemas.microsoft.com/office/drawing/2014/main" id="{ED12CD3A-EAC7-528F-E6D6-2C4AEEDDA776}"/>
              </a:ext>
            </a:extLst>
          </p:cNvPr>
          <p:cNvSpPr txBox="1"/>
          <p:nvPr/>
        </p:nvSpPr>
        <p:spPr>
          <a:xfrm>
            <a:off x="7333265" y="2470719"/>
            <a:ext cx="603242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ca-ES" sz="1200" b="1">
                <a:ea typeface="+mn-lt"/>
                <a:cs typeface="+mn-lt"/>
              </a:rPr>
              <a:t>avalua</a:t>
            </a:r>
            <a:endParaRPr lang="ca-ES">
              <a:ea typeface="+mn-lt"/>
              <a:cs typeface="+mn-lt"/>
            </a:endParaRPr>
          </a:p>
        </p:txBody>
      </p:sp>
      <p:sp>
        <p:nvSpPr>
          <p:cNvPr id="25" name="CuadroTexto 24">
            <a:extLst>
              <a:ext uri="{FF2B5EF4-FFF2-40B4-BE49-F238E27FC236}">
                <a16:creationId xmlns="" xmlns:a16="http://schemas.microsoft.com/office/drawing/2014/main" id="{6E252E08-F9C1-7D7B-583A-936238E2C03E}"/>
              </a:ext>
            </a:extLst>
          </p:cNvPr>
          <p:cNvSpPr txBox="1"/>
          <p:nvPr/>
        </p:nvSpPr>
        <p:spPr>
          <a:xfrm>
            <a:off x="3658447" y="3386456"/>
            <a:ext cx="603242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ca-ES" sz="1200" b="1">
                <a:ea typeface="+mn-lt"/>
                <a:cs typeface="+mn-lt"/>
              </a:rPr>
              <a:t>avalua</a:t>
            </a:r>
            <a:endParaRPr lang="ca-ES">
              <a:ea typeface="+mn-lt"/>
              <a:cs typeface="+mn-lt"/>
            </a:endParaRPr>
          </a:p>
        </p:txBody>
      </p:sp>
      <p:sp>
        <p:nvSpPr>
          <p:cNvPr id="26" name="Flecha: a la derecha 71">
            <a:extLst>
              <a:ext uri="{FF2B5EF4-FFF2-40B4-BE49-F238E27FC236}">
                <a16:creationId xmlns="" xmlns:a16="http://schemas.microsoft.com/office/drawing/2014/main" id="{8D2FDE43-A9B0-1500-F624-C2B5E596BD2B}"/>
              </a:ext>
            </a:extLst>
          </p:cNvPr>
          <p:cNvSpPr/>
          <p:nvPr/>
        </p:nvSpPr>
        <p:spPr>
          <a:xfrm>
            <a:off x="3611494" y="4480164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7" name="Flecha: a la derecha 82">
            <a:extLst>
              <a:ext uri="{FF2B5EF4-FFF2-40B4-BE49-F238E27FC236}">
                <a16:creationId xmlns="" xmlns:a16="http://schemas.microsoft.com/office/drawing/2014/main" id="{E7BD69A1-D382-4762-3E2B-3C68140FED13}"/>
              </a:ext>
            </a:extLst>
          </p:cNvPr>
          <p:cNvSpPr/>
          <p:nvPr/>
        </p:nvSpPr>
        <p:spPr>
          <a:xfrm>
            <a:off x="3647689" y="1929181"/>
            <a:ext cx="710873" cy="227449"/>
          </a:xfrm>
          <a:prstGeom prst="rightArrow">
            <a:avLst/>
          </a:prstGeom>
          <a:solidFill>
            <a:srgbClr val="FFCCFF"/>
          </a:solidFill>
          <a:ln>
            <a:solidFill>
              <a:srgbClr val="F2A9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CuadroTexto 27">
            <a:extLst>
              <a:ext uri="{FF2B5EF4-FFF2-40B4-BE49-F238E27FC236}">
                <a16:creationId xmlns="" xmlns:a16="http://schemas.microsoft.com/office/drawing/2014/main" id="{4048442B-D045-C969-1593-5D206B37D19A}"/>
              </a:ext>
            </a:extLst>
          </p:cNvPr>
          <p:cNvSpPr txBox="1"/>
          <p:nvPr/>
        </p:nvSpPr>
        <p:spPr>
          <a:xfrm>
            <a:off x="716358" y="1640679"/>
            <a:ext cx="461665" cy="1408462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s-ES"/>
              <a:t>En plataforma</a:t>
            </a:r>
          </a:p>
        </p:txBody>
      </p:sp>
      <p:sp>
        <p:nvSpPr>
          <p:cNvPr id="29" name="CuadroTexto 28">
            <a:extLst>
              <a:ext uri="{FF2B5EF4-FFF2-40B4-BE49-F238E27FC236}">
                <a16:creationId xmlns="" xmlns:a16="http://schemas.microsoft.com/office/drawing/2014/main" id="{F26C2201-C94F-A22F-6538-116D9F17395C}"/>
              </a:ext>
            </a:extLst>
          </p:cNvPr>
          <p:cNvSpPr txBox="1"/>
          <p:nvPr/>
        </p:nvSpPr>
        <p:spPr>
          <a:xfrm>
            <a:off x="716358" y="3304354"/>
            <a:ext cx="461665" cy="1424814"/>
          </a:xfrm>
          <a:prstGeom prst="rect">
            <a:avLst/>
          </a:prstGeom>
          <a:noFill/>
        </p:spPr>
        <p:txBody>
          <a:bodyPr vert="vert270" wrap="none" lIns="91440" tIns="45720" rIns="91440" bIns="45720" rtlCol="0" anchor="t">
            <a:spAutoFit/>
          </a:bodyPr>
          <a:lstStyle/>
          <a:p>
            <a:r>
              <a:rPr lang="es-ES" err="1"/>
              <a:t>Descarregable</a:t>
            </a:r>
            <a:endParaRPr lang="es-ES" err="1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746797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="" xmlns:a16="http://schemas.microsoft.com/office/drawing/2014/main" id="{457224D1-104C-F8A9-EB45-2067343875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1388885"/>
              </p:ext>
            </p:extLst>
          </p:nvPr>
        </p:nvGraphicFramePr>
        <p:xfrm>
          <a:off x="613764" y="1084464"/>
          <a:ext cx="10721957" cy="4777856"/>
        </p:xfrm>
        <a:graphic>
          <a:graphicData uri="http://schemas.openxmlformats.org/drawingml/2006/table">
            <a:tbl>
              <a:tblPr firstRow="1" firstCol="1" bandRow="1"/>
              <a:tblGrid>
                <a:gridCol w="3531809">
                  <a:extLst>
                    <a:ext uri="{9D8B030D-6E8A-4147-A177-3AD203B41FA5}">
                      <a16:colId xmlns="" xmlns:a16="http://schemas.microsoft.com/office/drawing/2014/main" val="849537277"/>
                    </a:ext>
                  </a:extLst>
                </a:gridCol>
                <a:gridCol w="2788407">
                  <a:extLst>
                    <a:ext uri="{9D8B030D-6E8A-4147-A177-3AD203B41FA5}">
                      <a16:colId xmlns="" xmlns:a16="http://schemas.microsoft.com/office/drawing/2014/main" val="1437013061"/>
                    </a:ext>
                  </a:extLst>
                </a:gridCol>
                <a:gridCol w="4401741">
                  <a:extLst>
                    <a:ext uri="{9D8B030D-6E8A-4147-A177-3AD203B41FA5}">
                      <a16:colId xmlns="" xmlns:a16="http://schemas.microsoft.com/office/drawing/2014/main" val="4005158673"/>
                    </a:ext>
                  </a:extLst>
                </a:gridCol>
              </a:tblGrid>
              <a:tr h="230513">
                <a:tc>
                  <a:txBody>
                    <a:bodyPr/>
                    <a:lstStyle/>
                    <a:p>
                      <a:pPr marL="0" lvl="0" algn="ctr" defTabSz="9144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s-ES" sz="1100" b="1" i="0" u="none" strike="noStrike" kern="1200" baseline="0" dirty="0">
                          <a:solidFill>
                            <a:schemeClr val="bg1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Blocs</a:t>
                      </a:r>
                      <a:endParaRPr lang="es-ES" dirty="0">
                        <a:latin typeface="ABeZeh"/>
                      </a:endParaRPr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1" i="0" u="none" strike="noStrike" kern="1200" baseline="0" noProof="0" dirty="0">
                          <a:solidFill>
                            <a:schemeClr val="bg1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Sabers generals</a:t>
                      </a:r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1" i="0" u="none" strike="noStrike" kern="1200" baseline="0" noProof="0" dirty="0" smtClean="0">
                          <a:solidFill>
                            <a:schemeClr val="bg1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Sabers específics</a:t>
                      </a:r>
                      <a:endParaRPr lang="ca-ES" sz="1100" b="1" i="0" u="none" strike="noStrike" kern="1200" baseline="0" noProof="0" dirty="0">
                        <a:solidFill>
                          <a:schemeClr val="bg1"/>
                        </a:solidFill>
                        <a:effectLst/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089224501"/>
                  </a:ext>
                </a:extLst>
              </a:tr>
              <a:tr h="4505296"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1" i="0" u="none" strike="noStrike" noProof="0" dirty="0">
                          <a:solidFill>
                            <a:schemeClr val="accent1"/>
                          </a:solidFill>
                          <a:effectLst/>
                          <a:latin typeface="Calibri"/>
                        </a:rPr>
                        <a:t>Bloc 1. </a:t>
                      </a:r>
                      <a:r>
                        <a:rPr lang="ca-ES" sz="11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Sentit numèric</a:t>
                      </a:r>
                      <a:endParaRPr lang="en-US" sz="1100" b="0" i="0" u="none" strike="noStrike" noProof="0" dirty="0">
                        <a:effectLst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noProof="0" dirty="0">
                          <a:effectLst/>
                        </a:rPr>
                        <a:t>El Sentit numèric i de les operacions fa referència als</a:t>
                      </a: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noProof="0" dirty="0">
                          <a:effectLst/>
                        </a:rPr>
                        <a:t>sabers bàsics relacionats amb la comprensió del</a:t>
                      </a:r>
                      <a:endParaRPr lang="ca-ES" dirty="0"/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noProof="0" dirty="0">
                          <a:effectLst/>
                        </a:rPr>
                        <a:t>significat del concepte de nombre, la seua representació,  simbolització i magnitud, a més de l'ús adequat</a:t>
                      </a:r>
                      <a:endParaRPr lang="ca-ES" dirty="0"/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noProof="0" dirty="0">
                          <a:effectLst/>
                        </a:rPr>
                        <a:t>d’aquestes en les relacions, propietats i operacions bàsiques per a aquesta etapa. </a:t>
                      </a:r>
                      <a:endParaRPr lang="ca-ES" dirty="0"/>
                    </a:p>
                  </a:txBody>
                  <a:tcPr marL="93186" marR="93186" marT="46593" marB="46593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1" i="0" u="none" strike="noStrike" kern="1200" noProof="0" dirty="0" smtClean="0">
                          <a:solidFill>
                            <a:schemeClr val="accent1"/>
                          </a:solidFill>
                          <a:effectLst/>
                          <a:latin typeface="Calibri"/>
                        </a:rPr>
                        <a:t>3.</a:t>
                      </a:r>
                      <a:r>
                        <a:rPr lang="ca-ES" sz="1100" b="1" i="0" u="none" strike="noStrike" kern="1200" noProof="0" dirty="0">
                          <a:solidFill>
                            <a:schemeClr val="accent1"/>
                          </a:solidFill>
                          <a:effectLst/>
                          <a:latin typeface="Calibri"/>
                        </a:rPr>
                        <a:t> </a:t>
                      </a:r>
                      <a:r>
                        <a:rPr lang="ca-ES" sz="11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Fraccions</a:t>
                      </a:r>
                      <a:r>
                        <a:rPr lang="ca-ES" sz="1100" b="0" i="0" u="none" strike="noStrike" kern="1200" baseline="0" noProof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i decimals</a:t>
                      </a:r>
                      <a:endParaRPr lang="ca-ES" sz="11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 marL="93186" marR="93186" marT="46593" marB="46593" anchor="ctr">
                    <a:lnL w="12700">
                      <a:solidFill>
                        <a:schemeClr val="tx1"/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0" i="0" u="none" strike="noStrike" kern="1200" noProof="0" dirty="0">
                          <a:effectLst/>
                          <a:latin typeface="Calibri"/>
                        </a:rPr>
                        <a:t> </a:t>
                      </a:r>
                      <a:endParaRPr lang="es-ES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100" b="0" i="0" u="none" strike="noStrike" kern="1200" noProof="0" dirty="0" smtClean="0">
                          <a:effectLst/>
                          <a:latin typeface="+mn-lt"/>
                        </a:rPr>
                        <a:t>Bloc 1. 3. 9. Introducció a la suma i resta de dues fraccions.</a:t>
                      </a:r>
                      <a:endParaRPr lang="es-ES" sz="1100" dirty="0" smtClean="0">
                        <a:latin typeface="Calibri"/>
                        <a:cs typeface="Calibri"/>
                      </a:endParaRPr>
                    </a:p>
                  </a:txBody>
                  <a:tcPr marL="36000" marR="36000" marT="36000" marB="36000" anchor="ctr">
                    <a:lnL w="12700">
                      <a:solidFill>
                        <a:schemeClr val="tx1"/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124538911"/>
                  </a:ext>
                </a:extLst>
              </a:tr>
            </a:tbl>
          </a:graphicData>
        </a:graphic>
      </p:graphicFrame>
      <p:pic>
        <p:nvPicPr>
          <p:cNvPr id="6" name="Afbeelding 16">
            <a:extLst>
              <a:ext uri="{FF2B5EF4-FFF2-40B4-BE49-F238E27FC236}">
                <a16:creationId xmlns="" xmlns:a16="http://schemas.microsoft.com/office/drawing/2014/main" id="{29ABD4BD-8A79-CDFF-C741-83632B8859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="" xmlns:a16="http://schemas.microsoft.com/office/drawing/2014/main" id="{3F917AA6-B1C6-0CBB-A0FE-0890A5895134}"/>
              </a:ext>
            </a:extLst>
          </p:cNvPr>
          <p:cNvSpPr txBox="1"/>
          <p:nvPr/>
        </p:nvSpPr>
        <p:spPr>
          <a:xfrm>
            <a:off x="613764" y="354222"/>
            <a:ext cx="9124688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ca-ES" b="1">
                <a:solidFill>
                  <a:srgbClr val="00B0F0"/>
                </a:solidFill>
                <a:latin typeface="ABeZeh"/>
              </a:rPr>
              <a:t>Relació entre Continguts i Sabers de la Llei LOMLOE que es treballen en la unitat</a:t>
            </a:r>
            <a:endParaRPr lang="ca-ES" b="1">
              <a:solidFill>
                <a:srgbClr val="00B0F0"/>
              </a:solidFill>
              <a:latin typeface="ABeZeh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339676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="" xmlns:a16="http://schemas.microsoft.com/office/drawing/2014/main" id="{DDA80BDB-E941-C2AB-612D-B90ABDF402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877495"/>
              </p:ext>
            </p:extLst>
          </p:nvPr>
        </p:nvGraphicFramePr>
        <p:xfrm>
          <a:off x="604761" y="846667"/>
          <a:ext cx="11101337" cy="520998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2649">
                  <a:extLst>
                    <a:ext uri="{9D8B030D-6E8A-4147-A177-3AD203B41FA5}">
                      <a16:colId xmlns="" xmlns:a16="http://schemas.microsoft.com/office/drawing/2014/main" val="643910139"/>
                    </a:ext>
                  </a:extLst>
                </a:gridCol>
                <a:gridCol w="1136950">
                  <a:extLst>
                    <a:ext uri="{9D8B030D-6E8A-4147-A177-3AD203B41FA5}">
                      <a16:colId xmlns="" xmlns:a16="http://schemas.microsoft.com/office/drawing/2014/main" val="210319462"/>
                    </a:ext>
                  </a:extLst>
                </a:gridCol>
                <a:gridCol w="653142">
                  <a:extLst>
                    <a:ext uri="{9D8B030D-6E8A-4147-A177-3AD203B41FA5}">
                      <a16:colId xmlns="" xmlns:a16="http://schemas.microsoft.com/office/drawing/2014/main" val="2265605224"/>
                    </a:ext>
                  </a:extLst>
                </a:gridCol>
                <a:gridCol w="714736">
                  <a:extLst>
                    <a:ext uri="{9D8B030D-6E8A-4147-A177-3AD203B41FA5}">
                      <a16:colId xmlns="" xmlns:a16="http://schemas.microsoft.com/office/drawing/2014/main" val="3554211028"/>
                    </a:ext>
                  </a:extLst>
                </a:gridCol>
                <a:gridCol w="2225522">
                  <a:extLst>
                    <a:ext uri="{9D8B030D-6E8A-4147-A177-3AD203B41FA5}">
                      <a16:colId xmlns="" xmlns:a16="http://schemas.microsoft.com/office/drawing/2014/main" val="213387017"/>
                    </a:ext>
                  </a:extLst>
                </a:gridCol>
                <a:gridCol w="1814285">
                  <a:extLst>
                    <a:ext uri="{9D8B030D-6E8A-4147-A177-3AD203B41FA5}">
                      <a16:colId xmlns="" xmlns:a16="http://schemas.microsoft.com/office/drawing/2014/main" val="2405058283"/>
                    </a:ext>
                  </a:extLst>
                </a:gridCol>
                <a:gridCol w="4224053">
                  <a:extLst>
                    <a:ext uri="{9D8B030D-6E8A-4147-A177-3AD203B41FA5}">
                      <a16:colId xmlns="" xmlns:a16="http://schemas.microsoft.com/office/drawing/2014/main" val="3439689536"/>
                    </a:ext>
                  </a:extLst>
                </a:gridCol>
              </a:tblGrid>
              <a:tr h="371898">
                <a:tc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Lliçó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Lloc de la lliçó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Proves </a:t>
                      </a:r>
                      <a:r>
                        <a:rPr lang="ca-ES" sz="900" b="1" kern="1200" noProof="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Objectiu</a:t>
                      </a:r>
                      <a:r>
                        <a:rPr lang="ca-ES" sz="900" b="1" kern="1200" baseline="0" noProof="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 d’</a:t>
                      </a:r>
                      <a:r>
                        <a:rPr lang="ca-ES" sz="900" b="1" kern="1200" noProof="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aprenentatge de Snappet</a:t>
                      </a:r>
                      <a:endParaRPr lang="ca-ES" sz="900" b="1" kern="1200" noProof="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Bloc i Saber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ca-ES" sz="900" b="1" kern="1200" noProof="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 específic</a:t>
                      </a:r>
                      <a:endParaRPr lang="ca-ES" sz="900" b="1" kern="1200" noProof="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52416478"/>
                  </a:ext>
                </a:extLst>
              </a:tr>
              <a:tr h="628952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7</a:t>
                      </a:r>
                      <a:r>
                        <a:rPr lang="es-ES" sz="900" b="1" kern="1200" dirty="0" smtClean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.1</a:t>
                      </a:r>
                      <a:endParaRPr lang="es-ES" sz="900" b="1" kern="1200" dirty="0">
                        <a:solidFill>
                          <a:srgbClr val="009ED0"/>
                        </a:solidFill>
                        <a:effectLst/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endParaRPr lang="ca-ES" sz="900" u="none" strike="noStrike" kern="1200" noProof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rtl="0" eaLnBrk="1" fontAlgn="ctr" latinLnBrk="0" hangingPunct="1"/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Multiplicar un nombre per una fracció</a:t>
                      </a:r>
                      <a:endParaRPr lang="ca-ES" sz="900" u="none" strike="noStrike" kern="1200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a-ES" sz="900" u="none" strike="noStrike" noProof="0" dirty="0">
                          <a:effectLst/>
                        </a:rPr>
                        <a:t>Exercicis 1 i 2 i adaptatiu</a:t>
                      </a:r>
                      <a:endParaRPr lang="ca-ES" sz="9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fontAlgn="ctr"/>
                      <a:r>
                        <a:rPr lang="es-ES" sz="9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490. </a:t>
                      </a:r>
                      <a:r>
                        <a:rPr lang="ca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Multiplicar un nombre enter per</a:t>
                      </a:r>
                      <a:r>
                        <a:rPr lang="ca-ES" sz="900" u="none" strike="noStrike" kern="1200" baseline="0" noProof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 una fracció.</a:t>
                      </a:r>
                      <a:endParaRPr lang="ca-ES" sz="900" u="none" strike="noStrike" kern="1200" noProof="0" dirty="0">
                        <a:solidFill>
                          <a:schemeClr val="tx1"/>
                        </a:solidFill>
                        <a:effectLst/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 smtClean="0">
                          <a:effectLst/>
                          <a:latin typeface="+mn-lt"/>
                        </a:rPr>
                        <a:t>Bloc 1. 3. </a:t>
                      </a:r>
                      <a:r>
                        <a:rPr lang="ca-ES" sz="9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Fraccions</a:t>
                      </a:r>
                      <a:r>
                        <a:rPr lang="ca-ES" sz="900" b="0" i="0" u="none" strike="noStrike" kern="1200" baseline="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i decimals</a:t>
                      </a:r>
                      <a:endParaRPr lang="ca-ES" sz="9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Bloc 1. 3. 9. Introducció a la suma i resta de dues fraccions.</a:t>
                      </a:r>
                      <a:endParaRPr lang="es-ES" sz="900" dirty="0" smtClean="0">
                        <a:latin typeface="+mn-lt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024253136"/>
                  </a:ext>
                </a:extLst>
              </a:tr>
              <a:tr h="68942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7</a:t>
                      </a:r>
                      <a:r>
                        <a:rPr lang="es-ES" sz="900" b="1" kern="1200" dirty="0" smtClean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.2</a:t>
                      </a:r>
                      <a:endParaRPr lang="es-ES" sz="900" b="1" kern="1200" dirty="0">
                        <a:solidFill>
                          <a:srgbClr val="009ED0"/>
                        </a:solidFill>
                        <a:effectLst/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endParaRPr lang="ca-ES" sz="900" u="none" strike="noStrike" kern="1200" baseline="0" noProof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rtl="0" eaLnBrk="1" fontAlgn="ctr" latinLnBrk="0" hangingPunct="1"/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Multiplicar fraccions</a:t>
                      </a:r>
                      <a:endParaRPr lang="ca-ES" sz="900" u="none" strike="noStrike" kern="1200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  <a:p>
                      <a:pPr algn="ctr" fontAlgn="ctr"/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9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872. </a:t>
                      </a:r>
                      <a:r>
                        <a:rPr lang="ca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Multiplicar</a:t>
                      </a:r>
                      <a:r>
                        <a:rPr lang="ca-ES" sz="900" u="none" strike="noStrike" kern="1200" baseline="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lang="ca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fraccions gràficament.</a:t>
                      </a:r>
                      <a:endParaRPr lang="ca-ES" sz="900" u="none" strike="noStrike" kern="12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 smtClean="0">
                          <a:effectLst/>
                          <a:latin typeface="+mn-lt"/>
                        </a:rPr>
                        <a:t>Bloc 1. 3. </a:t>
                      </a:r>
                      <a:r>
                        <a:rPr lang="ca-ES" sz="9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Fraccions</a:t>
                      </a:r>
                      <a:r>
                        <a:rPr lang="ca-ES" sz="900" b="0" i="0" u="none" strike="noStrike" kern="1200" baseline="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i decimals</a:t>
                      </a:r>
                      <a:endParaRPr lang="ca-ES" sz="9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Bloc 1. 3. 9. Introducció a la suma i resta de dues fraccions.</a:t>
                      </a:r>
                      <a:endParaRPr lang="es-ES" sz="900" dirty="0" smtClean="0">
                        <a:latin typeface="+mn-lt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815092857"/>
                  </a:ext>
                </a:extLst>
              </a:tr>
              <a:tr h="67733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7</a:t>
                      </a:r>
                      <a:r>
                        <a:rPr lang="es-ES" sz="900" b="1" kern="1200" dirty="0" smtClean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.3</a:t>
                      </a:r>
                      <a:endParaRPr lang="es-ES" sz="900" b="1" kern="1200" dirty="0">
                        <a:solidFill>
                          <a:srgbClr val="009ED0"/>
                        </a:solidFill>
                        <a:effectLst/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endParaRPr lang="ca-ES" sz="900" u="none" strike="noStrike" kern="1200" baseline="0" noProof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rtl="0" eaLnBrk="1" fontAlgn="ctr" latinLnBrk="0" hangingPunct="1"/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Problemes amb multiplicacions de</a:t>
                      </a:r>
                      <a:r>
                        <a:rPr lang="ca-ES" sz="900" u="none" strike="noStrike" kern="1200" baseline="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fraccions</a:t>
                      </a:r>
                      <a:endParaRPr lang="ca-ES" sz="900" u="none" strike="noStrike" kern="1200" noProof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873. </a:t>
                      </a:r>
                      <a:r>
                        <a:rPr lang="ca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Multiplicar</a:t>
                      </a:r>
                      <a:r>
                        <a:rPr lang="ca-ES" sz="900" u="none" strike="noStrike" kern="1200" baseline="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 una fracció per una altra </a:t>
                      </a:r>
                      <a:r>
                        <a:rPr lang="ca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fracció</a:t>
                      </a:r>
                      <a:r>
                        <a:rPr lang="es-ES" sz="9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s-ES" sz="9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 smtClean="0">
                          <a:effectLst/>
                          <a:latin typeface="+mn-lt"/>
                        </a:rPr>
                        <a:t>Bloc 1. 3. </a:t>
                      </a:r>
                      <a:r>
                        <a:rPr lang="ca-ES" sz="9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Fraccions</a:t>
                      </a:r>
                      <a:r>
                        <a:rPr lang="ca-ES" sz="900" b="0" i="0" u="none" strike="noStrike" kern="1200" baseline="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i decimals</a:t>
                      </a:r>
                      <a:endParaRPr lang="ca-ES" sz="9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900" b="0" i="0" u="none" strike="noStrike" kern="1200" noProof="0" dirty="0" smtClean="0">
                        <a:effectLst/>
                        <a:latin typeface="+mn-lt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Bloc 1. 3. 9. Introducció a la suma i resta de dues fraccions.</a:t>
                      </a:r>
                      <a:endParaRPr lang="es-ES" sz="900" dirty="0" smtClean="0">
                        <a:latin typeface="+mn-lt"/>
                        <a:cs typeface="Calibri"/>
                      </a:endParaRPr>
                    </a:p>
                    <a:p>
                      <a:pPr algn="ctr"/>
                      <a:r>
                        <a:rPr lang="ca-ES" sz="900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.</a:t>
                      </a:r>
                      <a:endParaRPr lang="ca-ES" sz="900" noProof="0" dirty="0">
                        <a:effectLst/>
                        <a:latin typeface="+mn-lt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481379127"/>
                  </a:ext>
                </a:extLst>
              </a:tr>
              <a:tr h="70152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7</a:t>
                      </a:r>
                      <a:r>
                        <a:rPr lang="es-ES" sz="900" b="1" kern="1200" dirty="0" smtClean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.4</a:t>
                      </a:r>
                      <a:endParaRPr lang="es-ES" sz="900" b="1" kern="1200" dirty="0">
                        <a:solidFill>
                          <a:srgbClr val="009ED0"/>
                        </a:solidFill>
                        <a:effectLst/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endParaRPr lang="ca-ES" sz="900" u="none" strike="noStrike" kern="1200" noProof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rtl="0" eaLnBrk="1" fontAlgn="ctr" latinLnBrk="0" hangingPunct="1"/>
                      <a:r>
                        <a:rPr lang="ca-ES" sz="900" u="none" strike="noStrike" kern="1200" baseline="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Fracció com a divisió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es-ES" sz="9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algn="ctr" fontAlgn="ctr"/>
                      <a:r>
                        <a:rPr lang="es-ES" sz="9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311.</a:t>
                      </a:r>
                      <a:r>
                        <a:rPr lang="ca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Donar un significat a les fraccions</a:t>
                      </a:r>
                      <a:r>
                        <a:rPr lang="es-ES" sz="9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s-ES" sz="9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 smtClean="0">
                          <a:effectLst/>
                          <a:latin typeface="+mn-lt"/>
                        </a:rPr>
                        <a:t>Bloc 1. 3. </a:t>
                      </a:r>
                      <a:r>
                        <a:rPr lang="ca-ES" sz="9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Fraccions</a:t>
                      </a:r>
                      <a:r>
                        <a:rPr lang="ca-ES" sz="900" b="0" i="0" u="none" strike="noStrike" kern="1200" baseline="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i decimals</a:t>
                      </a:r>
                      <a:endParaRPr lang="ca-ES" sz="9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Bloc 1. 3. 9. Introducció a la suma i resta de dues fraccions.</a:t>
                      </a:r>
                      <a:endParaRPr lang="es-ES" sz="900" dirty="0" smtClean="0">
                        <a:latin typeface="+mn-lt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682327777"/>
                  </a:ext>
                </a:extLst>
              </a:tr>
              <a:tr h="713619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7</a:t>
                      </a:r>
                      <a:r>
                        <a:rPr lang="es-ES" sz="900" b="1" kern="120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.5</a:t>
                      </a:r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endParaRPr lang="ca-ES" sz="900" u="none" strike="noStrike" kern="1200" noProof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rtl="0" eaLnBrk="1" fontAlgn="ctr" latinLnBrk="0" hangingPunct="1"/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Dividir una fracció</a:t>
                      </a:r>
                    </a:p>
                    <a:p>
                      <a:pPr marL="0" algn="ctr" rtl="0" eaLnBrk="1" fontAlgn="ctr" latinLnBrk="0" hangingPunct="1"/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entre un nombre enter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u="none" strike="noStrike" kern="1200" noProof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fontAlgn="ctr"/>
                      <a:r>
                        <a:rPr lang="es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521</a:t>
                      </a:r>
                      <a:r>
                        <a:rPr lang="ca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Dividir una </a:t>
                      </a:r>
                      <a:r>
                        <a:rPr lang="ca-ES" sz="900" u="none" strike="noStrike" kern="1200" baseline="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fracció senzilla entre un nombre enter (ex. 3/5 : 3).</a:t>
                      </a:r>
                      <a:endParaRPr lang="ca-ES" sz="900" u="none" strike="noStrike" kern="12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 smtClean="0">
                          <a:effectLst/>
                          <a:latin typeface="+mn-lt"/>
                        </a:rPr>
                        <a:t>Bloc 1. 3. </a:t>
                      </a:r>
                      <a:r>
                        <a:rPr lang="ca-ES" sz="9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Fraccions</a:t>
                      </a:r>
                      <a:r>
                        <a:rPr lang="ca-ES" sz="900" b="0" i="0" u="none" strike="noStrike" kern="1200" baseline="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i decimals</a:t>
                      </a:r>
                      <a:endParaRPr lang="ca-ES" sz="9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Bloc 1. 3. 9. Introducció a la suma i resta de dues fraccions.</a:t>
                      </a:r>
                      <a:endParaRPr lang="es-ES" sz="900" dirty="0" smtClean="0">
                        <a:latin typeface="+mn-lt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139679608"/>
                  </a:ext>
                </a:extLst>
              </a:tr>
              <a:tr h="713618">
                <a:tc>
                  <a:txBody>
                    <a:bodyPr/>
                    <a:lstStyle/>
                    <a:p>
                      <a:pPr marL="0" lvl="0" algn="ctr" defTabSz="914400">
                        <a:buNone/>
                      </a:pPr>
                      <a:r>
                        <a:rPr lang="es-ES" sz="900" b="1" i="0" u="none" strike="noStrike" kern="1200" noProof="0" dirty="0" smtClean="0">
                          <a:solidFill>
                            <a:srgbClr val="009ED0"/>
                          </a:solidFill>
                        </a:rPr>
                        <a:t>7.6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endParaRPr lang="ca-ES" sz="900" u="none" strike="noStrike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rtl="0" eaLnBrk="1" fontAlgn="ctr" latinLnBrk="0" hangingPunct="1"/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Dividir un nombre</a:t>
                      </a:r>
                    </a:p>
                    <a:p>
                      <a:pPr marL="0" algn="ctr" rtl="0" eaLnBrk="1" fontAlgn="ctr" latinLnBrk="0" hangingPunct="1"/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enter entre una fracció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 </a:t>
                      </a:r>
                      <a:r>
                        <a:rPr lang="es-ES" sz="900" b="0" i="0" u="none" strike="noStrike" noProof="0" dirty="0">
                          <a:effectLst/>
                        </a:rPr>
                        <a:t>1 i 2</a:t>
                      </a:r>
                      <a:endParaRPr lang="es-ES" dirty="0"/>
                    </a:p>
                    <a:p>
                      <a:pPr lvl="0" algn="ctr">
                        <a:buNone/>
                      </a:pPr>
                      <a:r>
                        <a:rPr lang="es-ES" sz="900" b="0" i="0" u="none" strike="noStrike" noProof="0" dirty="0">
                          <a:effectLst/>
                        </a:rPr>
                        <a:t>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ca-ES" sz="900" u="none" strike="noStrike" kern="12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 algn="ctr">
                        <a:buNone/>
                      </a:pPr>
                      <a:endParaRPr lang="ca-ES" sz="900" u="none" strike="noStrike" kern="12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 algn="ctr">
                        <a:buNone/>
                      </a:pPr>
                      <a:r>
                        <a:rPr lang="es-ES" sz="900" b="0" i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874.</a:t>
                      </a:r>
                      <a:r>
                        <a:rPr lang="es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 </a:t>
                      </a:r>
                      <a:r>
                        <a:rPr lang="ca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Dividir un nombre enter entre</a:t>
                      </a:r>
                      <a:r>
                        <a:rPr lang="ca-ES" sz="900" u="none" strike="noStrike" kern="1200" baseline="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una</a:t>
                      </a:r>
                    </a:p>
                    <a:p>
                      <a:pPr lvl="0" algn="ctr">
                        <a:buNone/>
                      </a:pPr>
                      <a:r>
                        <a:rPr lang="ca-ES" sz="900" u="none" strike="noStrike" kern="1200" baseline="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fracció amb numerador 1</a:t>
                      </a:r>
                      <a:r>
                        <a:rPr lang="ca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ca-ES" noProof="0" dirty="0"/>
                    </a:p>
                  </a:txBody>
                  <a:tcPr marL="5183" marR="5183" marT="5183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endParaRPr lang="ca-ES" sz="900" b="0" i="0" u="none" strike="noStrike" noProof="0" dirty="0">
                        <a:effectLst/>
                      </a:endParaRPr>
                    </a:p>
                    <a:p>
                      <a:pPr marL="0" marR="0" lvl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 smtClean="0">
                          <a:effectLst/>
                          <a:latin typeface="+mn-lt"/>
                        </a:rPr>
                        <a:t>Bloc 1. 3. </a:t>
                      </a:r>
                      <a:r>
                        <a:rPr lang="ca-ES" sz="9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Fraccions</a:t>
                      </a:r>
                      <a:r>
                        <a:rPr lang="ca-ES" sz="900" b="0" i="0" u="none" strike="noStrike" kern="1200" baseline="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i decimals</a:t>
                      </a:r>
                      <a:endParaRPr lang="ca-ES" sz="9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cs typeface="Calibri"/>
                      </a:endParaRPr>
                    </a:p>
                  </a:txBody>
                  <a:tcPr marL="6348" marR="6348" marT="634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Bloc 1. 3. 9. Introducció a la suma i resta de dues fraccions.</a:t>
                      </a:r>
                      <a:endParaRPr lang="es-ES" sz="900" dirty="0" smtClean="0">
                        <a:latin typeface="+mn-lt"/>
                        <a:cs typeface="Calibri"/>
                      </a:endParaRPr>
                    </a:p>
                  </a:txBody>
                  <a:tcPr marL="6348" marR="6348" marT="634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713618">
                <a:tc>
                  <a:txBody>
                    <a:bodyPr/>
                    <a:lstStyle/>
                    <a:p>
                      <a:pPr marL="0" lvl="0" algn="ctr" defTabSz="914400">
                        <a:buNone/>
                      </a:pPr>
                      <a:r>
                        <a:rPr lang="es-ES" sz="900" b="1" i="0" u="none" strike="noStrike" kern="1200" noProof="0" dirty="0" smtClean="0">
                          <a:solidFill>
                            <a:srgbClr val="009ED0"/>
                          </a:solidFill>
                        </a:rPr>
                        <a:t>7.7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ca-ES" sz="900" u="none" strike="noStrike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Dividir fraccions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 </a:t>
                      </a:r>
                      <a:r>
                        <a:rPr lang="es-ES" sz="900" b="0" i="0" u="none" strike="noStrike" noProof="0" dirty="0">
                          <a:effectLst/>
                        </a:rPr>
                        <a:t>1 i 2</a:t>
                      </a:r>
                      <a:endParaRPr lang="es-ES" dirty="0"/>
                    </a:p>
                    <a:p>
                      <a:pPr lvl="0" algn="ctr">
                        <a:buNone/>
                      </a:pPr>
                      <a:r>
                        <a:rPr lang="es-ES" sz="900" b="0" i="0" u="none" strike="noStrike" noProof="0" dirty="0">
                          <a:effectLst/>
                        </a:rPr>
                        <a:t>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ca-ES" sz="900" u="none" strike="noStrike" kern="12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 algn="ctr">
                        <a:buNone/>
                      </a:pPr>
                      <a:endParaRPr lang="ca-ES" sz="900" u="none" strike="noStrike" kern="12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 algn="ctr">
                        <a:buNone/>
                      </a:pPr>
                      <a:r>
                        <a:rPr lang="es-ES" sz="900" b="0" i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497.</a:t>
                      </a:r>
                      <a:r>
                        <a:rPr lang="es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 </a:t>
                      </a:r>
                      <a:r>
                        <a:rPr lang="ca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Dividir fraccions.</a:t>
                      </a:r>
                      <a:endParaRPr lang="ca-ES" noProof="0" dirty="0"/>
                    </a:p>
                  </a:txBody>
                  <a:tcPr marL="5183" marR="5183" marT="5183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endParaRPr lang="ca-ES" sz="900" b="0" i="0" u="none" strike="noStrike" noProof="0" dirty="0">
                        <a:effectLst/>
                      </a:endParaRPr>
                    </a:p>
                    <a:p>
                      <a:pPr marL="0" marR="0" lvl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 smtClean="0">
                          <a:effectLst/>
                          <a:latin typeface="+mn-lt"/>
                        </a:rPr>
                        <a:t>Bloc 1. 3. </a:t>
                      </a:r>
                      <a:r>
                        <a:rPr lang="ca-ES" sz="9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Fraccions</a:t>
                      </a:r>
                      <a:r>
                        <a:rPr lang="ca-ES" sz="900" b="0" i="0" u="none" strike="noStrike" kern="1200" baseline="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i decimals</a:t>
                      </a:r>
                      <a:endParaRPr lang="ca-ES" sz="9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cs typeface="Calibri"/>
                      </a:endParaRPr>
                    </a:p>
                  </a:txBody>
                  <a:tcPr marL="6348" marR="6348" marT="634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Bloc 1. 3. 9. Introducció a la suma i resta de dues fraccions.</a:t>
                      </a:r>
                      <a:endParaRPr lang="es-ES" sz="900" dirty="0" smtClean="0">
                        <a:latin typeface="+mn-lt"/>
                        <a:cs typeface="Calibri"/>
                      </a:endParaRPr>
                    </a:p>
                  </a:txBody>
                  <a:tcPr marL="6348" marR="6348" marT="634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92488681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="" xmlns:a16="http://schemas.microsoft.com/office/drawing/2014/main" id="{EB937D6F-86AD-60BE-4387-D4CBC8E9EE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8914318"/>
              </p:ext>
            </p:extLst>
          </p:nvPr>
        </p:nvGraphicFramePr>
        <p:xfrm>
          <a:off x="2416786" y="554329"/>
          <a:ext cx="7397133" cy="290848"/>
        </p:xfrm>
        <a:graphic>
          <a:graphicData uri="http://schemas.openxmlformats.org/drawingml/2006/table">
            <a:tbl>
              <a:tblPr firstRow="1" bandRow="1">
                <a:solidFill>
                  <a:srgbClr val="34A3D7">
                    <a:alpha val="89804"/>
                  </a:srgbClr>
                </a:solidFill>
                <a:tableStyleId>{5C22544A-7EE6-4342-B048-85BDC9FD1C3A}</a:tableStyleId>
              </a:tblPr>
              <a:tblGrid>
                <a:gridCol w="751784">
                  <a:extLst>
                    <a:ext uri="{9D8B030D-6E8A-4147-A177-3AD203B41FA5}">
                      <a16:colId xmlns="" xmlns:a16="http://schemas.microsoft.com/office/drawing/2014/main" val="2609070057"/>
                    </a:ext>
                  </a:extLst>
                </a:gridCol>
                <a:gridCol w="680484">
                  <a:extLst>
                    <a:ext uri="{9D8B030D-6E8A-4147-A177-3AD203B41FA5}">
                      <a16:colId xmlns="" xmlns:a16="http://schemas.microsoft.com/office/drawing/2014/main" val="1649306208"/>
                    </a:ext>
                  </a:extLst>
                </a:gridCol>
                <a:gridCol w="669851">
                  <a:extLst>
                    <a:ext uri="{9D8B030D-6E8A-4147-A177-3AD203B41FA5}">
                      <a16:colId xmlns="" xmlns:a16="http://schemas.microsoft.com/office/drawing/2014/main" val="898289322"/>
                    </a:ext>
                  </a:extLst>
                </a:gridCol>
                <a:gridCol w="531628">
                  <a:extLst>
                    <a:ext uri="{9D8B030D-6E8A-4147-A177-3AD203B41FA5}">
                      <a16:colId xmlns="" xmlns:a16="http://schemas.microsoft.com/office/drawing/2014/main" val="2289679965"/>
                    </a:ext>
                  </a:extLst>
                </a:gridCol>
                <a:gridCol w="606056">
                  <a:extLst>
                    <a:ext uri="{9D8B030D-6E8A-4147-A177-3AD203B41FA5}">
                      <a16:colId xmlns="" xmlns:a16="http://schemas.microsoft.com/office/drawing/2014/main" val="1197422144"/>
                    </a:ext>
                  </a:extLst>
                </a:gridCol>
                <a:gridCol w="744279">
                  <a:extLst>
                    <a:ext uri="{9D8B030D-6E8A-4147-A177-3AD203B41FA5}">
                      <a16:colId xmlns="" xmlns:a16="http://schemas.microsoft.com/office/drawing/2014/main" val="3371118360"/>
                    </a:ext>
                  </a:extLst>
                </a:gridCol>
                <a:gridCol w="765544">
                  <a:extLst>
                    <a:ext uri="{9D8B030D-6E8A-4147-A177-3AD203B41FA5}">
                      <a16:colId xmlns="" xmlns:a16="http://schemas.microsoft.com/office/drawing/2014/main" val="377946607"/>
                    </a:ext>
                  </a:extLst>
                </a:gridCol>
                <a:gridCol w="914400">
                  <a:extLst>
                    <a:ext uri="{9D8B030D-6E8A-4147-A177-3AD203B41FA5}">
                      <a16:colId xmlns="" xmlns:a16="http://schemas.microsoft.com/office/drawing/2014/main" val="2804903395"/>
                    </a:ext>
                  </a:extLst>
                </a:gridCol>
                <a:gridCol w="839972">
                  <a:extLst>
                    <a:ext uri="{9D8B030D-6E8A-4147-A177-3AD203B41FA5}">
                      <a16:colId xmlns="" xmlns:a16="http://schemas.microsoft.com/office/drawing/2014/main" val="1919728735"/>
                    </a:ext>
                  </a:extLst>
                </a:gridCol>
                <a:gridCol w="893135">
                  <a:extLst>
                    <a:ext uri="{9D8B030D-6E8A-4147-A177-3AD203B41FA5}">
                      <a16:colId xmlns="" xmlns:a16="http://schemas.microsoft.com/office/drawing/2014/main" val="2566579587"/>
                    </a:ext>
                  </a:extLst>
                </a:gridCol>
              </a:tblGrid>
              <a:tr h="290848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  <a:cs typeface="+mn-cs"/>
                        </a:rPr>
                        <a:t>SET</a:t>
                      </a:r>
                      <a:endParaRPr lang="es-ES_tradnl" sz="1000" noProof="0" dirty="0">
                        <a:latin typeface="ABeZeh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  <a:cs typeface="+mn-cs"/>
                        </a:rPr>
                        <a:t>OCT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NOV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 smtClean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DES</a:t>
                      </a:r>
                      <a:endParaRPr lang="es-ES_tradnl" sz="1000" noProof="0" dirty="0">
                        <a:solidFill>
                          <a:srgbClr val="009ED0"/>
                        </a:solidFill>
                        <a:latin typeface="ABeZeh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GEN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FEB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MAR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ABR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MAIG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JUN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63961443"/>
                  </a:ext>
                </a:extLst>
              </a:tr>
            </a:tbl>
          </a:graphicData>
        </a:graphic>
      </p:graphicFrame>
      <p:pic>
        <p:nvPicPr>
          <p:cNvPr id="7" name="Afbeelding 16">
            <a:extLst>
              <a:ext uri="{FF2B5EF4-FFF2-40B4-BE49-F238E27FC236}">
                <a16:creationId xmlns="" xmlns:a16="http://schemas.microsoft.com/office/drawing/2014/main" id="{F17C08DD-ADF5-066A-CAC0-E8E7D74D76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65782" y="6368937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="" xmlns:a16="http://schemas.microsoft.com/office/drawing/2014/main" id="{2520139A-6A55-E672-2D73-D9ED726BFEAF}"/>
              </a:ext>
            </a:extLst>
          </p:cNvPr>
          <p:cNvSpPr txBox="1">
            <a:spLocks/>
          </p:cNvSpPr>
          <p:nvPr/>
        </p:nvSpPr>
        <p:spPr>
          <a:xfrm>
            <a:off x="841635" y="35858"/>
            <a:ext cx="10928803" cy="480059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ca-ES" sz="1800" b="1" dirty="0" smtClean="0">
                <a:solidFill>
                  <a:srgbClr val="009ED0"/>
                </a:solidFill>
                <a:latin typeface="ABeZeh"/>
                <a:ea typeface="ABeZeh" pitchFamily="2" charset="0"/>
              </a:rPr>
              <a:t>6é Programació </a:t>
            </a:r>
            <a:r>
              <a:rPr lang="ca-ES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			                     	</a:t>
            </a:r>
            <a:r>
              <a:rPr lang="ca-ES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Unitat 7</a:t>
            </a:r>
            <a:r>
              <a:rPr lang="ca-ES" sz="2400" b="1" dirty="0" smtClean="0">
                <a:solidFill>
                  <a:srgbClr val="FF0000"/>
                </a:solidFill>
                <a:latin typeface="ABeZeh"/>
                <a:ea typeface="ABeZeh" pitchFamily="2" charset="0"/>
              </a:rPr>
              <a:t> </a:t>
            </a:r>
            <a:r>
              <a:rPr lang="ca-ES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                                </a:t>
            </a:r>
            <a:r>
              <a:rPr lang="ca-ES" sz="1000" b="1" dirty="0">
                <a:solidFill>
                  <a:srgbClr val="009ED0"/>
                </a:solidFill>
                <a:latin typeface="ABeZeh"/>
              </a:rPr>
              <a:t>Duració: 7</a:t>
            </a:r>
            <a:r>
              <a:rPr lang="ca-ES" sz="1000" b="1" dirty="0" smtClean="0">
                <a:solidFill>
                  <a:srgbClr val="009ED0"/>
                </a:solidFill>
                <a:latin typeface="ABeZeh"/>
              </a:rPr>
              <a:t> </a:t>
            </a:r>
            <a:r>
              <a:rPr lang="ca-ES" sz="1000" b="1" dirty="0">
                <a:solidFill>
                  <a:srgbClr val="009ED0"/>
                </a:solidFill>
                <a:latin typeface="ABeZeh"/>
              </a:rPr>
              <a:t>- </a:t>
            </a:r>
            <a:r>
              <a:rPr lang="ca-ES" sz="1000" b="1" dirty="0" smtClean="0">
                <a:solidFill>
                  <a:srgbClr val="009ED0"/>
                </a:solidFill>
                <a:latin typeface="ABeZeh"/>
              </a:rPr>
              <a:t>12 </a:t>
            </a:r>
            <a:r>
              <a:rPr lang="ca-ES" sz="1000" b="1" dirty="0">
                <a:solidFill>
                  <a:srgbClr val="009ED0"/>
                </a:solidFill>
                <a:latin typeface="ABeZeh"/>
              </a:rPr>
              <a:t>sessions </a:t>
            </a:r>
          </a:p>
        </p:txBody>
      </p:sp>
    </p:spTree>
    <p:extLst>
      <p:ext uri="{BB962C8B-B14F-4D97-AF65-F5344CB8AC3E}">
        <p14:creationId xmlns:p14="http://schemas.microsoft.com/office/powerpoint/2010/main" val="180254854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7EBB4031B73F4589B29962719C5DF5" ma:contentTypeVersion="16" ma:contentTypeDescription="Create a new document." ma:contentTypeScope="" ma:versionID="7acd16fd7bdfc2ab2b953c3898ca36a3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f1a6e7a7c156e73a19cb184878ba6944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DD0124B2-AC7A-490A-815F-86147C936AE4}">
  <ds:schemaRefs>
    <ds:schemaRef ds:uri="4df41d69-8cf9-497b-ae8f-b424b063cd22"/>
    <ds:schemaRef ds:uri="f0ce2327-97fb-4dfc-a980-285cacb0ad3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4174DA56-498A-4C3A-B4D8-ECAC4CCEE39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2FF9AF3-AF76-410B-A55A-4441E4F7861D}">
  <ds:schemaRefs>
    <ds:schemaRef ds:uri="4df41d69-8cf9-497b-ae8f-b424b063cd22"/>
    <ds:schemaRef ds:uri="f0ce2327-97fb-4dfc-a980-285cacb0ad39"/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225</TotalTime>
  <Words>329</Words>
  <Application>Microsoft Macintosh PowerPoint</Application>
  <PresentationFormat>Personalizado</PresentationFormat>
  <Paragraphs>174</Paragraphs>
  <Slides>4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5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Javier Elizaga MaÃ±as</dc:creator>
  <cp:lastModifiedBy>Teresa Boscá</cp:lastModifiedBy>
  <cp:revision>48</cp:revision>
  <dcterms:created xsi:type="dcterms:W3CDTF">2022-06-17T12:01:50Z</dcterms:created>
  <dcterms:modified xsi:type="dcterms:W3CDTF">2024-01-28T16:04:26Z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  <property fmtid="{D5CDD505-2E9C-101B-9397-08002B2CF9AE}" pid="3" name="MediaServiceImageTags">
    <vt:lpwstr/>
  </property>
</Properties>
</file>