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64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64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2132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6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dels nombres per a, per exemple, trobar percentatges.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</a:t>
            </a:r>
            <a:r>
              <a:rPr lang="ca-ES" sz="1100" dirty="0" smtClean="0"/>
              <a:t>la construcció del significat i l’ús dels nombres.</a:t>
            </a: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 smtClean="0">
                <a:ea typeface="MS Mincho"/>
                <a:cs typeface="Calibri"/>
              </a:rPr>
              <a:t>En </a:t>
            </a:r>
            <a:r>
              <a:rPr lang="ca-ES" sz="1100" dirty="0">
                <a:ea typeface="MS Mincho"/>
                <a:cs typeface="Calibri"/>
              </a:rPr>
              <a:t>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6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Tasses de mesurar, aigua, fulls quadriculats i colors.</a:t>
            </a:r>
            <a:endParaRPr lang="ca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8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108599"/>
              </p:ext>
            </p:extLst>
          </p:nvPr>
        </p:nvGraphicFramePr>
        <p:xfrm>
          <a:off x="613764" y="1084464"/>
          <a:ext cx="10721957" cy="4777856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2252648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3.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Fraccions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 decimals</a:t>
                      </a: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1. 3. 6. Correspondència entre fraccions decimals i percentatges.</a:t>
                      </a: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38911"/>
                  </a:ext>
                </a:extLst>
              </a:tr>
              <a:tr h="22526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1. 3. 8. Proporcionalitat directa.</a:t>
                      </a:r>
                      <a:endParaRPr lang="es-ES" sz="1100" dirty="0" smtClean="0"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396375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Percentatges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875.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Visualitzar percentatges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6. Correspondència entre fraccions decimals i percentatges.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Expressar fraccions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 a percentatges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876.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Convertir fraccions senzilles en percentatges.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6. Correspondència entre fraccions decimals i percentatges.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Percentatge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d’un nombre</a:t>
                      </a:r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391.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Calcular percentatges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d’un nombre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6. Correspondència entre fraccions decimals i percentatges.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Augment i disminució percentuals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1061.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Calcular l’augment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la disminució</a:t>
                      </a:r>
                    </a:p>
                    <a:p>
                      <a:pPr algn="ctr" fontAlgn="ctr"/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 percentatges senzills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6. Correspondència entre fraccions decimals i percentatges.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percentatges</a:t>
                      </a:r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 percentatges més difícils</a:t>
                      </a:r>
                    </a:p>
                    <a:p>
                      <a:pPr algn="ctr" fontAlgn="ctr"/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d’un total.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6. Correspondència entre fraccions decimals i percentatges.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8.6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Proporcions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Resoldre problemes simples de proporcions.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8. Proporcionalitat directa.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07829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6é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8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5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291</Words>
  <Application>Microsoft Macintosh PowerPoint</Application>
  <PresentationFormat>Personalizado</PresentationFormat>
  <Paragraphs>159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50</cp:revision>
  <dcterms:created xsi:type="dcterms:W3CDTF">2022-06-17T12:01:50Z</dcterms:created>
  <dcterms:modified xsi:type="dcterms:W3CDTF">2024-01-28T16:05:40Z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