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228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3229" y="2030323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1. Escriu la fracció que representa cada dibuix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75221" y="5523042"/>
            <a:ext cx="6484569" cy="35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3. Observa la fracció i completa (1 punt).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49759" y="3835759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BeZeh"/>
                <a:sym typeface="Arial"/>
              </a:rPr>
              <a:t>2. Dibuixa dos quarts d’una pizza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10 3r.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D4E07A3-0A67-BEED-DB61-B705CCDEFA4A}"/>
              </a:ext>
            </a:extLst>
          </p:cNvPr>
          <p:cNvSpPr txBox="1">
            <a:spLocks/>
          </p:cNvSpPr>
          <p:nvPr/>
        </p:nvSpPr>
        <p:spPr>
          <a:xfrm>
            <a:off x="589927" y="7262304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Arial"/>
              </a:rPr>
              <a:t>4. </a:t>
            </a: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  <a:sym typeface="Arial"/>
              </a:rPr>
              <a:t>Encercla la fracció més petita (1 punt).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FF5D53-7B0B-4611-F1C6-E90D477DDEE8}"/>
              </a:ext>
            </a:extLst>
          </p:cNvPr>
          <p:cNvSpPr/>
          <p:nvPr/>
        </p:nvSpPr>
        <p:spPr>
          <a:xfrm>
            <a:off x="783696" y="4183758"/>
            <a:ext cx="1372492" cy="122744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Google Shape;94;p2">
            <a:extLst>
              <a:ext uri="{FF2B5EF4-FFF2-40B4-BE49-F238E27FC236}">
                <a16:creationId xmlns:a16="http://schemas.microsoft.com/office/drawing/2014/main" id="{23A37C91-BD22-B47A-27FF-65D7F32F40CF}"/>
              </a:ext>
            </a:extLst>
          </p:cNvPr>
          <p:cNvSpPr/>
          <p:nvPr/>
        </p:nvSpPr>
        <p:spPr>
          <a:xfrm>
            <a:off x="994397" y="3317775"/>
            <a:ext cx="51436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37F8569-FEBD-F9E9-4BBF-BE1D1E48C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094" y="2364732"/>
            <a:ext cx="859482" cy="939169"/>
          </a:xfrm>
          <a:prstGeom prst="rect">
            <a:avLst/>
          </a:prstGeom>
        </p:spPr>
      </p:pic>
      <p:sp>
        <p:nvSpPr>
          <p:cNvPr id="4" name="Google Shape;94;p2">
            <a:extLst>
              <a:ext uri="{FF2B5EF4-FFF2-40B4-BE49-F238E27FC236}">
                <a16:creationId xmlns:a16="http://schemas.microsoft.com/office/drawing/2014/main" id="{8ED37CA7-8710-CBEA-C162-742C59DC3A64}"/>
              </a:ext>
            </a:extLst>
          </p:cNvPr>
          <p:cNvSpPr/>
          <p:nvPr/>
        </p:nvSpPr>
        <p:spPr>
          <a:xfrm>
            <a:off x="2462085" y="3316362"/>
            <a:ext cx="51436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94;p2">
            <a:extLst>
              <a:ext uri="{FF2B5EF4-FFF2-40B4-BE49-F238E27FC236}">
                <a16:creationId xmlns:a16="http://schemas.microsoft.com/office/drawing/2014/main" id="{87A8AEAC-D928-4D4D-1D64-D989FAC8B817}"/>
              </a:ext>
            </a:extLst>
          </p:cNvPr>
          <p:cNvSpPr/>
          <p:nvPr/>
        </p:nvSpPr>
        <p:spPr>
          <a:xfrm>
            <a:off x="3935350" y="3326221"/>
            <a:ext cx="51436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2B4F793-9BE3-8B58-3527-57BD8C0B6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6299" y="2429511"/>
            <a:ext cx="1118548" cy="6977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D87ACAF-10E8-63DB-C617-64D4BC287A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0653" y="2711422"/>
            <a:ext cx="1274995" cy="23906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611EB6B-3004-6E6D-08AC-B18A9331A0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3523" y="5845460"/>
            <a:ext cx="1750385" cy="93174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EB87DF9-41AC-891E-FCE4-A4F70061C4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6873" y="5886739"/>
            <a:ext cx="1514792" cy="6891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E3A7CB76-83E3-AB75-3138-EEFCB44A5E60}"/>
                  </a:ext>
                </a:extLst>
              </p:cNvPr>
              <p:cNvSpPr txBox="1"/>
              <p:nvPr/>
            </p:nvSpPr>
            <p:spPr>
              <a:xfrm>
                <a:off x="984686" y="7697680"/>
                <a:ext cx="14908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E3A7CB76-83E3-AB75-3138-EEFCB44A5E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686" y="7697680"/>
                <a:ext cx="149080" cy="403316"/>
              </a:xfrm>
              <a:prstGeom prst="rect">
                <a:avLst/>
              </a:prstGeom>
              <a:blipFill>
                <a:blip r:embed="rId11"/>
                <a:stretch>
                  <a:fillRect l="-25000" t="-1515" r="-25000" b="-1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84EAE12A-2D8A-864C-C8BA-C8872F871670}"/>
                  </a:ext>
                </a:extLst>
              </p:cNvPr>
              <p:cNvSpPr txBox="1"/>
              <p:nvPr/>
            </p:nvSpPr>
            <p:spPr>
              <a:xfrm>
                <a:off x="1700095" y="7692225"/>
                <a:ext cx="14908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84EAE12A-2D8A-864C-C8BA-C8872F871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095" y="7692225"/>
                <a:ext cx="149080" cy="403316"/>
              </a:xfrm>
              <a:prstGeom prst="rect">
                <a:avLst/>
              </a:prstGeom>
              <a:blipFill>
                <a:blip r:embed="rId12"/>
                <a:stretch>
                  <a:fillRect l="-25000" r="-25000" b="-1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1E322B1E-4AD6-7863-BA38-20669B10C18B}"/>
                  </a:ext>
                </a:extLst>
              </p:cNvPr>
              <p:cNvSpPr txBox="1"/>
              <p:nvPr/>
            </p:nvSpPr>
            <p:spPr>
              <a:xfrm>
                <a:off x="2415504" y="7692225"/>
                <a:ext cx="14908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1E322B1E-4AD6-7863-BA38-20669B10C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504" y="7692225"/>
                <a:ext cx="149080" cy="403316"/>
              </a:xfrm>
              <a:prstGeom prst="rect">
                <a:avLst/>
              </a:prstGeom>
              <a:blipFill>
                <a:blip r:embed="rId13"/>
                <a:stretch>
                  <a:fillRect l="-24000" r="-20000" b="-1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Ondertitel 2">
            <a:extLst>
              <a:ext uri="{FF2B5EF4-FFF2-40B4-BE49-F238E27FC236}">
                <a16:creationId xmlns:a16="http://schemas.microsoft.com/office/drawing/2014/main" id="{47BA9CF0-5493-7829-8B43-EDE3ECA7581D}"/>
              </a:ext>
            </a:extLst>
          </p:cNvPr>
          <p:cNvSpPr txBox="1">
            <a:spLocks/>
          </p:cNvSpPr>
          <p:nvPr/>
        </p:nvSpPr>
        <p:spPr>
          <a:xfrm>
            <a:off x="575221" y="8376580"/>
            <a:ext cx="6158196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Ratlla la fracció més petita (1 punt).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D7ED41E9-85B3-5E13-8EF5-6CCB2CC07B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634" y="8714426"/>
            <a:ext cx="2580637" cy="9339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C0AE1EC3-3E18-6181-5BDB-88212DCBF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0175" y="8648313"/>
            <a:ext cx="1266794" cy="1485206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10 3r.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00144" y="3887193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Ha quedat un quart del pastís. Pinta’l (1 punt).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00144" y="5443655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Marca amb una creu la fracció que representa 1/7 (1 punt).</a:t>
            </a: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512221CF-02D1-7F6B-D2C1-7EB8E1C361B1}"/>
              </a:ext>
            </a:extLst>
          </p:cNvPr>
          <p:cNvSpPr txBox="1">
            <a:spLocks/>
          </p:cNvSpPr>
          <p:nvPr/>
        </p:nvSpPr>
        <p:spPr>
          <a:xfrm>
            <a:off x="467056" y="2188613"/>
            <a:ext cx="6376692" cy="386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La Marta divideix una pizza en parts iguals per compartir-la amb els seus 4 amics. Quina pizza és la de la Marta? Encercla-la (1 punt).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D5A0B7A6-78DF-0A70-E678-BB42B67FA34E}"/>
              </a:ext>
            </a:extLst>
          </p:cNvPr>
          <p:cNvSpPr txBox="1">
            <a:spLocks/>
          </p:cNvSpPr>
          <p:nvPr/>
        </p:nvSpPr>
        <p:spPr>
          <a:xfrm>
            <a:off x="505327" y="7330839"/>
            <a:ext cx="4896314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Quines fraccions representen 2/4? Encercla-les (1 punt).</a:t>
            </a:r>
          </a:p>
        </p:txBody>
      </p:sp>
      <p:sp>
        <p:nvSpPr>
          <p:cNvPr id="131" name="Afgeronde rechthoek 113">
            <a:extLst>
              <a:ext uri="{FF2B5EF4-FFF2-40B4-BE49-F238E27FC236}">
                <a16:creationId xmlns:a16="http://schemas.microsoft.com/office/drawing/2014/main" id="{1584E459-D67D-B46B-C80C-CCD9EE19D27A}"/>
              </a:ext>
            </a:extLst>
          </p:cNvPr>
          <p:cNvSpPr/>
          <p:nvPr/>
        </p:nvSpPr>
        <p:spPr>
          <a:xfrm>
            <a:off x="874906" y="6229219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35" name="Google Shape;121;p2">
            <a:extLst>
              <a:ext uri="{FF2B5EF4-FFF2-40B4-BE49-F238E27FC236}">
                <a16:creationId xmlns:a16="http://schemas.microsoft.com/office/drawing/2014/main" id="{03938C51-921A-2904-C20D-BB8DDFCE18A9}"/>
              </a:ext>
            </a:extLst>
          </p:cNvPr>
          <p:cNvSpPr txBox="1"/>
          <p:nvPr/>
        </p:nvSpPr>
        <p:spPr>
          <a:xfrm>
            <a:off x="2608584" y="6183575"/>
            <a:ext cx="27310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>
                <a:solidFill>
                  <a:srgbClr val="FF33CC"/>
                </a:solidFill>
                <a:latin typeface="ABeZeh"/>
                <a:ea typeface="Calibri"/>
                <a:cs typeface="Calibri"/>
                <a:sym typeface="Calibri"/>
              </a:rPr>
              <a:t>x</a:t>
            </a:r>
          </a:p>
        </p:txBody>
      </p:sp>
      <p:sp>
        <p:nvSpPr>
          <p:cNvPr id="34" name="Afgeronde rechthoek 113">
            <a:extLst>
              <a:ext uri="{FF2B5EF4-FFF2-40B4-BE49-F238E27FC236}">
                <a16:creationId xmlns:a16="http://schemas.microsoft.com/office/drawing/2014/main" id="{B829BD17-269A-37D4-3131-7F3D3FEE92F8}"/>
              </a:ext>
            </a:extLst>
          </p:cNvPr>
          <p:cNvSpPr/>
          <p:nvPr/>
        </p:nvSpPr>
        <p:spPr>
          <a:xfrm>
            <a:off x="2609109" y="6224661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94FCC0BD-6FDD-029B-2AFE-776E027234CE}"/>
              </a:ext>
            </a:extLst>
          </p:cNvPr>
          <p:cNvSpPr/>
          <p:nvPr/>
        </p:nvSpPr>
        <p:spPr>
          <a:xfrm>
            <a:off x="4614226" y="6216947"/>
            <a:ext cx="245732" cy="21843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dirty="0"/>
          </a:p>
        </p:txBody>
      </p:sp>
      <p:sp>
        <p:nvSpPr>
          <p:cNvPr id="128" name="Ondertitel 2">
            <a:extLst>
              <a:ext uri="{FF2B5EF4-FFF2-40B4-BE49-F238E27FC236}">
                <a16:creationId xmlns:a16="http://schemas.microsoft.com/office/drawing/2014/main" id="{C5E5978E-FE50-CD6A-74D4-E7CED392678B}"/>
              </a:ext>
            </a:extLst>
          </p:cNvPr>
          <p:cNvSpPr txBox="1">
            <a:spLocks/>
          </p:cNvSpPr>
          <p:nvPr/>
        </p:nvSpPr>
        <p:spPr>
          <a:xfrm>
            <a:off x="500144" y="8583186"/>
            <a:ext cx="5685923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Dibuixa una fracció que representi 4/6 (1 punt).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D079882-D8CB-C4FB-88A8-9F6F5E5ADD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056" y="2687598"/>
            <a:ext cx="3246797" cy="114990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9EF0600-2A56-69A8-4D49-6046D1D957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559" y="4159298"/>
            <a:ext cx="1297519" cy="127048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92F743B7-9B85-B0FC-C049-37D5CD31AF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8945" y="5898565"/>
            <a:ext cx="888570" cy="884656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9308CEEC-7CCF-E07E-DA09-7BF551AB85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1194" y="5921807"/>
            <a:ext cx="888606" cy="88465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97621E2-4E08-85B4-9B15-D904188C5D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67016" y="5898565"/>
            <a:ext cx="911259" cy="87513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135CD1FB-2B70-131C-3873-AFB507222C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1181" y="7639919"/>
            <a:ext cx="1822449" cy="81495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F0FF9A6A-095F-F584-2075-F965B430E2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42344" y="7632172"/>
            <a:ext cx="1743190" cy="8158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EA98B5-1837-4675-96CE-8C330DC3F0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3443</TotalTime>
  <Words>183</Words>
  <Application>Microsoft Office PowerPoint</Application>
  <PresentationFormat>Personalizado</PresentationFormat>
  <Paragraphs>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Cambria Math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59</cp:revision>
  <dcterms:created xsi:type="dcterms:W3CDTF">2022-01-03T10:00:59Z</dcterms:created>
  <dcterms:modified xsi:type="dcterms:W3CDTF">2024-11-18T11:45:23Z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