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AEE99E9-F382-DE20-E33A-A8EFB716E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024" y="2205947"/>
            <a:ext cx="4533518" cy="118897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58659716-86B8-8975-4D29-B1C94EFC1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125" y="9165556"/>
            <a:ext cx="714375" cy="84772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BE9B9A18-A99B-ECEB-CE13-61A1857F3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954" y="8836163"/>
            <a:ext cx="1019175" cy="119062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9277F7BE-6655-2329-5EA2-BF9CD050E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882254">
            <a:off x="1785085" y="9023004"/>
            <a:ext cx="743033" cy="97642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1D9332E-61E7-A870-BAA0-428571273F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427" y="7555255"/>
            <a:ext cx="2106223" cy="89914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11 1r.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 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13186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Encercla el que és diferent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735406E8-2F5B-A8AD-D147-F4BCFBB4AFE3}"/>
              </a:ext>
            </a:extLst>
          </p:cNvPr>
          <p:cNvSpPr txBox="1">
            <a:spLocks/>
          </p:cNvSpPr>
          <p:nvPr/>
        </p:nvSpPr>
        <p:spPr>
          <a:xfrm>
            <a:off x="632455" y="3517015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Descriu aquest objecte (1 punt).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FB1EA34A-A64E-D9F8-7D86-A8FE971C8C16}"/>
              </a:ext>
            </a:extLst>
          </p:cNvPr>
          <p:cNvSpPr txBox="1">
            <a:spLocks/>
          </p:cNvSpPr>
          <p:nvPr/>
        </p:nvSpPr>
        <p:spPr>
          <a:xfrm>
            <a:off x="663951" y="5407546"/>
            <a:ext cx="666087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Enumera 3 objectes diferents i després 3 objectes més llargs que aquests (1 punt).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31C2053E-697C-D96C-A5B9-34E2D6D98D78}"/>
              </a:ext>
            </a:extLst>
          </p:cNvPr>
          <p:cNvSpPr txBox="1">
            <a:spLocks/>
          </p:cNvSpPr>
          <p:nvPr/>
        </p:nvSpPr>
        <p:spPr>
          <a:xfrm>
            <a:off x="685077" y="7132227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Dibuixa perquè es compleixi l’equilibri que mostra la balança (1 punt).</a:t>
            </a:r>
          </a:p>
        </p:txBody>
      </p:sp>
      <p:sp>
        <p:nvSpPr>
          <p:cNvPr id="68" name="Ondertitel 2">
            <a:extLst>
              <a:ext uri="{FF2B5EF4-FFF2-40B4-BE49-F238E27FC236}">
                <a16:creationId xmlns:a16="http://schemas.microsoft.com/office/drawing/2014/main" id="{7977A912-4C76-0C78-ABFE-7267443BC8E6}"/>
              </a:ext>
            </a:extLst>
          </p:cNvPr>
          <p:cNvSpPr txBox="1">
            <a:spLocks/>
          </p:cNvSpPr>
          <p:nvPr/>
        </p:nvSpPr>
        <p:spPr>
          <a:xfrm>
            <a:off x="644739" y="8705318"/>
            <a:ext cx="652960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 Encercla el recipient en el qual hi cap més (1 punt).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4C95B7B-B4A6-EAC7-2318-427F7880D8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898" y="3860524"/>
            <a:ext cx="477661" cy="941476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1D4AE03D-9B52-5B96-0C4F-C57E8DEEEF78}"/>
              </a:ext>
            </a:extLst>
          </p:cNvPr>
          <p:cNvSpPr/>
          <p:nvPr/>
        </p:nvSpPr>
        <p:spPr>
          <a:xfrm>
            <a:off x="1713894" y="3828491"/>
            <a:ext cx="2434036" cy="11699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Afgeronde rechthoek 13">
            <a:extLst>
              <a:ext uri="{FF2B5EF4-FFF2-40B4-BE49-F238E27FC236}">
                <a16:creationId xmlns:a16="http://schemas.microsoft.com/office/drawing/2014/main" id="{BD638B51-5605-DE7B-DD1E-4A77250F6B06}"/>
              </a:ext>
            </a:extLst>
          </p:cNvPr>
          <p:cNvSpPr/>
          <p:nvPr/>
        </p:nvSpPr>
        <p:spPr>
          <a:xfrm>
            <a:off x="824897" y="5789686"/>
            <a:ext cx="577468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Afgeronde rechthoek 13">
            <a:extLst>
              <a:ext uri="{FF2B5EF4-FFF2-40B4-BE49-F238E27FC236}">
                <a16:creationId xmlns:a16="http://schemas.microsoft.com/office/drawing/2014/main" id="{3BDA5116-458B-CA44-E63D-40D3922C6EF7}"/>
              </a:ext>
            </a:extLst>
          </p:cNvPr>
          <p:cNvSpPr/>
          <p:nvPr/>
        </p:nvSpPr>
        <p:spPr>
          <a:xfrm>
            <a:off x="824210" y="6324535"/>
            <a:ext cx="577468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DF0746DD-B8FD-5499-E155-D81FE1B19D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0672" y="9157505"/>
            <a:ext cx="440511" cy="80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EE91959D-9938-7121-F41B-ED1CD3A4FCC4}"/>
              </a:ext>
            </a:extLst>
          </p:cNvPr>
          <p:cNvGrpSpPr/>
          <p:nvPr/>
        </p:nvGrpSpPr>
        <p:grpSpPr>
          <a:xfrm>
            <a:off x="4200274" y="2560757"/>
            <a:ext cx="2911824" cy="349281"/>
            <a:chOff x="860174" y="2582113"/>
            <a:chExt cx="2911824" cy="349281"/>
          </a:xfrm>
        </p:grpSpPr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27D7BC37-301F-F754-DDAB-04956D0DEE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7757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CE311E83-D55B-8E00-3A81-A8D2192F3D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74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D59BBA85-F82A-F246-E671-DB66D44FAF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4415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295B2240-B0A6-4E50-D356-057342CCBB19}"/>
              </a:ext>
            </a:extLst>
          </p:cNvPr>
          <p:cNvGrpSpPr/>
          <p:nvPr/>
        </p:nvGrpSpPr>
        <p:grpSpPr>
          <a:xfrm>
            <a:off x="860174" y="2582113"/>
            <a:ext cx="2911824" cy="349281"/>
            <a:chOff x="860174" y="2582113"/>
            <a:chExt cx="2911824" cy="34928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D8E73CC-C6E8-976D-C505-A75FE2C18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74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0E592A5A-8476-D652-CD55-C416F31105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7757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3A93549-22CD-D3CE-D0EB-942A5F7B5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4415" y="2582113"/>
              <a:ext cx="967583" cy="349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6" name="Imagen 55">
            <a:extLst>
              <a:ext uri="{FF2B5EF4-FFF2-40B4-BE49-F238E27FC236}">
                <a16:creationId xmlns:a16="http://schemas.microsoft.com/office/drawing/2014/main" id="{0BD960D2-0079-A4BF-8B31-5252C2937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36" y="8684287"/>
            <a:ext cx="2747076" cy="129702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11 1r.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3A04C6C9-4353-08FB-26B0-5919B3F0E022}"/>
              </a:ext>
            </a:extLst>
          </p:cNvPr>
          <p:cNvSpPr txBox="1">
            <a:spLocks/>
          </p:cNvSpPr>
          <p:nvPr/>
        </p:nvSpPr>
        <p:spPr>
          <a:xfrm>
            <a:off x="628560" y="2142272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amb el dia que correspon en cada cas (1 punt).</a:t>
            </a: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5300E9AE-8169-8027-DBA2-83B1EB96DAA0}"/>
              </a:ext>
            </a:extLst>
          </p:cNvPr>
          <p:cNvSpPr txBox="1">
            <a:spLocks/>
          </p:cNvSpPr>
          <p:nvPr/>
        </p:nvSpPr>
        <p:spPr>
          <a:xfrm>
            <a:off x="572514" y="3270774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Quants dissabtes va tenir aquest mes d’abril? (1 punt).</a:t>
            </a:r>
          </a:p>
        </p:txBody>
      </p:sp>
      <p:sp>
        <p:nvSpPr>
          <p:cNvPr id="48" name="Ondertitel 2">
            <a:extLst>
              <a:ext uri="{FF2B5EF4-FFF2-40B4-BE49-F238E27FC236}">
                <a16:creationId xmlns:a16="http://schemas.microsoft.com/office/drawing/2014/main" id="{4E53BC52-401B-5940-02A1-CA1A22A008DF}"/>
              </a:ext>
            </a:extLst>
          </p:cNvPr>
          <p:cNvSpPr txBox="1">
            <a:spLocks/>
          </p:cNvSpPr>
          <p:nvPr/>
        </p:nvSpPr>
        <p:spPr>
          <a:xfrm>
            <a:off x="618452" y="5597744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Quants diners hi ha? (1 punt)</a:t>
            </a:r>
          </a:p>
        </p:txBody>
      </p:sp>
      <p:sp>
        <p:nvSpPr>
          <p:cNvPr id="69" name="Ondertitel 2">
            <a:extLst>
              <a:ext uri="{FF2B5EF4-FFF2-40B4-BE49-F238E27FC236}">
                <a16:creationId xmlns:a16="http://schemas.microsoft.com/office/drawing/2014/main" id="{E870DF84-BAF4-20B1-9632-79B971822DC2}"/>
              </a:ext>
            </a:extLst>
          </p:cNvPr>
          <p:cNvSpPr txBox="1">
            <a:spLocks/>
          </p:cNvSpPr>
          <p:nvPr/>
        </p:nvSpPr>
        <p:spPr>
          <a:xfrm>
            <a:off x="598903" y="6914460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Dibuixa 17 € fent servir els bitllets i les monedes que vulguis (1 punt).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10A65428-3107-1A89-0E5F-34CBF7367D73}"/>
              </a:ext>
            </a:extLst>
          </p:cNvPr>
          <p:cNvSpPr txBox="1">
            <a:spLocks/>
          </p:cNvSpPr>
          <p:nvPr/>
        </p:nvSpPr>
        <p:spPr>
          <a:xfrm>
            <a:off x="605574" y="8349736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Marca amb una creu la característica per la qual s’han classificat aquestes fruites (1 punt).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D968E7CE-58B7-BE97-2783-0BB777A95C11}"/>
              </a:ext>
            </a:extLst>
          </p:cNvPr>
          <p:cNvSpPr txBox="1">
            <a:spLocks/>
          </p:cNvSpPr>
          <p:nvPr/>
        </p:nvSpPr>
        <p:spPr>
          <a:xfrm>
            <a:off x="2891306" y="4146429"/>
            <a:ext cx="466836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Aquest mes d’abril va tenir              dissabtes.</a:t>
            </a:r>
          </a:p>
        </p:txBody>
      </p:sp>
      <p:sp>
        <p:nvSpPr>
          <p:cNvPr id="30" name="Afgeronde rechthoek 21">
            <a:extLst>
              <a:ext uri="{FF2B5EF4-FFF2-40B4-BE49-F238E27FC236}">
                <a16:creationId xmlns:a16="http://schemas.microsoft.com/office/drawing/2014/main" id="{506C0AC7-A130-BF0E-C01B-A5BC73C701E1}"/>
              </a:ext>
            </a:extLst>
          </p:cNvPr>
          <p:cNvSpPr/>
          <p:nvPr/>
        </p:nvSpPr>
        <p:spPr>
          <a:xfrm>
            <a:off x="4970805" y="4106177"/>
            <a:ext cx="51335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7A25FD6E-4F83-EF12-B586-0E911DD5A0A7}"/>
              </a:ext>
            </a:extLst>
          </p:cNvPr>
          <p:cNvSpPr txBox="1">
            <a:spLocks/>
          </p:cNvSpPr>
          <p:nvPr/>
        </p:nvSpPr>
        <p:spPr>
          <a:xfrm>
            <a:off x="3902738" y="6090474"/>
            <a:ext cx="235500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Hi ha                    €.</a:t>
            </a:r>
          </a:p>
        </p:txBody>
      </p:sp>
      <p:sp>
        <p:nvSpPr>
          <p:cNvPr id="50" name="Afgeronde rechthoek 21">
            <a:extLst>
              <a:ext uri="{FF2B5EF4-FFF2-40B4-BE49-F238E27FC236}">
                <a16:creationId xmlns:a16="http://schemas.microsoft.com/office/drawing/2014/main" id="{19C51CCF-6C64-6738-2B10-9B70EBD0EAC9}"/>
              </a:ext>
            </a:extLst>
          </p:cNvPr>
          <p:cNvSpPr/>
          <p:nvPr/>
        </p:nvSpPr>
        <p:spPr>
          <a:xfrm>
            <a:off x="4541507" y="6066277"/>
            <a:ext cx="51335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AB842E11-5005-36EC-3519-78EC237186A9}"/>
              </a:ext>
            </a:extLst>
          </p:cNvPr>
          <p:cNvSpPr/>
          <p:nvPr/>
        </p:nvSpPr>
        <p:spPr>
          <a:xfrm>
            <a:off x="735617" y="7225108"/>
            <a:ext cx="2552590" cy="8726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CB11754C-4F34-752A-1A9A-24FEDF685F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24" y="5874722"/>
            <a:ext cx="2117838" cy="1043423"/>
          </a:xfrm>
          <a:prstGeom prst="rect">
            <a:avLst/>
          </a:prstGeom>
        </p:spPr>
      </p:pic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A8CECDF2-C595-6334-8600-F5D90E815A30}"/>
              </a:ext>
            </a:extLst>
          </p:cNvPr>
          <p:cNvSpPr/>
          <p:nvPr/>
        </p:nvSpPr>
        <p:spPr>
          <a:xfrm>
            <a:off x="3685917" y="8871645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2056CEED-1D33-2564-1FC4-E8FED3C9B37D}"/>
              </a:ext>
            </a:extLst>
          </p:cNvPr>
          <p:cNvSpPr/>
          <p:nvPr/>
        </p:nvSpPr>
        <p:spPr>
          <a:xfrm>
            <a:off x="3685917" y="9524259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Rectángulo: esquinas redondeadas 58">
            <a:extLst>
              <a:ext uri="{FF2B5EF4-FFF2-40B4-BE49-F238E27FC236}">
                <a16:creationId xmlns:a16="http://schemas.microsoft.com/office/drawing/2014/main" id="{A595DA3F-EA9C-9EC0-D22A-602E7DD1192A}"/>
              </a:ext>
            </a:extLst>
          </p:cNvPr>
          <p:cNvSpPr/>
          <p:nvPr/>
        </p:nvSpPr>
        <p:spPr>
          <a:xfrm>
            <a:off x="5054858" y="8880821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75D78D96-FCCD-C77B-110C-AB81B3E80A80}"/>
              </a:ext>
            </a:extLst>
          </p:cNvPr>
          <p:cNvSpPr/>
          <p:nvPr/>
        </p:nvSpPr>
        <p:spPr>
          <a:xfrm>
            <a:off x="5054858" y="9533435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Ondertitel 2">
            <a:extLst>
              <a:ext uri="{FF2B5EF4-FFF2-40B4-BE49-F238E27FC236}">
                <a16:creationId xmlns:a16="http://schemas.microsoft.com/office/drawing/2014/main" id="{ACC95D2E-D7AC-32F0-5C07-1449D54134D1}"/>
              </a:ext>
            </a:extLst>
          </p:cNvPr>
          <p:cNvSpPr txBox="1">
            <a:spLocks/>
          </p:cNvSpPr>
          <p:nvPr/>
        </p:nvSpPr>
        <p:spPr>
          <a:xfrm>
            <a:off x="4069715" y="8883293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Mida</a:t>
            </a:r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FA1D3891-0D2A-F227-3CD9-3B41B1B8A4A9}"/>
              </a:ext>
            </a:extLst>
          </p:cNvPr>
          <p:cNvSpPr txBox="1">
            <a:spLocks/>
          </p:cNvSpPr>
          <p:nvPr/>
        </p:nvSpPr>
        <p:spPr>
          <a:xfrm>
            <a:off x="5413778" y="8904217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Quantitat</a:t>
            </a:r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AAD86ACD-92DA-AF8F-886B-E10AAAD043F9}"/>
              </a:ext>
            </a:extLst>
          </p:cNvPr>
          <p:cNvSpPr txBox="1">
            <a:spLocks/>
          </p:cNvSpPr>
          <p:nvPr/>
        </p:nvSpPr>
        <p:spPr>
          <a:xfrm>
            <a:off x="4102821" y="9551011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Color</a:t>
            </a:r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F5C901E4-7AA7-0A94-3885-F1BFFD04A113}"/>
              </a:ext>
            </a:extLst>
          </p:cNvPr>
          <p:cNvSpPr txBox="1">
            <a:spLocks/>
          </p:cNvSpPr>
          <p:nvPr/>
        </p:nvSpPr>
        <p:spPr>
          <a:xfrm>
            <a:off x="5461934" y="9594585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Forma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E7EB3621-05CF-7BCD-7C42-3616BA928B92}"/>
              </a:ext>
            </a:extLst>
          </p:cNvPr>
          <p:cNvSpPr txBox="1">
            <a:spLocks/>
          </p:cNvSpPr>
          <p:nvPr/>
        </p:nvSpPr>
        <p:spPr>
          <a:xfrm>
            <a:off x="1922742" y="2629056"/>
            <a:ext cx="798044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2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dissabte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2" name="Ondertitel 2">
            <a:extLst>
              <a:ext uri="{FF2B5EF4-FFF2-40B4-BE49-F238E27FC236}">
                <a16:creationId xmlns:a16="http://schemas.microsoft.com/office/drawing/2014/main" id="{6E6C1E44-F188-3793-5121-AB2AC35D7452}"/>
              </a:ext>
            </a:extLst>
          </p:cNvPr>
          <p:cNvSpPr txBox="1">
            <a:spLocks/>
          </p:cNvSpPr>
          <p:nvPr/>
        </p:nvSpPr>
        <p:spPr>
          <a:xfrm>
            <a:off x="2869822" y="2629056"/>
            <a:ext cx="902176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2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diumenge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A51D0938-7315-BC0D-FE77-747328008C06}"/>
              </a:ext>
            </a:extLst>
          </p:cNvPr>
          <p:cNvSpPr txBox="1">
            <a:spLocks/>
          </p:cNvSpPr>
          <p:nvPr/>
        </p:nvSpPr>
        <p:spPr>
          <a:xfrm>
            <a:off x="4282197" y="2582113"/>
            <a:ext cx="885659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2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dimecres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4" name="Ondertitel 2">
            <a:extLst>
              <a:ext uri="{FF2B5EF4-FFF2-40B4-BE49-F238E27FC236}">
                <a16:creationId xmlns:a16="http://schemas.microsoft.com/office/drawing/2014/main" id="{42F4C7D2-38D9-6CED-DB54-7F161A5B163E}"/>
              </a:ext>
            </a:extLst>
          </p:cNvPr>
          <p:cNvSpPr txBox="1">
            <a:spLocks/>
          </p:cNvSpPr>
          <p:nvPr/>
        </p:nvSpPr>
        <p:spPr>
          <a:xfrm>
            <a:off x="6208535" y="2582113"/>
            <a:ext cx="922613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es-ES" sz="12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divendres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0F2B73EA-87D6-9F13-3E88-4E9E63D12C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359" y="3568556"/>
            <a:ext cx="2082550" cy="1711202"/>
          </a:xfrm>
          <a:prstGeom prst="rect">
            <a:avLst/>
          </a:prstGeom>
        </p:spPr>
      </p:pic>
      <p:sp>
        <p:nvSpPr>
          <p:cNvPr id="28" name="Ondertitel 2">
            <a:extLst>
              <a:ext uri="{FF2B5EF4-FFF2-40B4-BE49-F238E27FC236}">
                <a16:creationId xmlns:a16="http://schemas.microsoft.com/office/drawing/2014/main" id="{BE430096-CDBC-C20E-498F-2FA1403DECA2}"/>
              </a:ext>
            </a:extLst>
          </p:cNvPr>
          <p:cNvSpPr txBox="1">
            <a:spLocks/>
          </p:cNvSpPr>
          <p:nvPr/>
        </p:nvSpPr>
        <p:spPr>
          <a:xfrm>
            <a:off x="806079" y="3568556"/>
            <a:ext cx="919919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Abril 2020</a:t>
            </a: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25B0D92E-063E-33B7-2563-48A176C7F84B}"/>
              </a:ext>
            </a:extLst>
          </p:cNvPr>
          <p:cNvSpPr txBox="1">
            <a:spLocks/>
          </p:cNvSpPr>
          <p:nvPr/>
        </p:nvSpPr>
        <p:spPr>
          <a:xfrm>
            <a:off x="759061" y="3777129"/>
            <a:ext cx="389309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Dl.</a:t>
            </a: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EFF5CBA1-4A14-88B5-0B46-392E0DCD17B2}"/>
              </a:ext>
            </a:extLst>
          </p:cNvPr>
          <p:cNvSpPr txBox="1">
            <a:spLocks/>
          </p:cNvSpPr>
          <p:nvPr/>
        </p:nvSpPr>
        <p:spPr>
          <a:xfrm>
            <a:off x="1016235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Dm.</a:t>
            </a:r>
          </a:p>
        </p:txBody>
      </p:sp>
      <p:sp>
        <p:nvSpPr>
          <p:cNvPr id="34" name="Ondertitel 2">
            <a:extLst>
              <a:ext uri="{FF2B5EF4-FFF2-40B4-BE49-F238E27FC236}">
                <a16:creationId xmlns:a16="http://schemas.microsoft.com/office/drawing/2014/main" id="{E9D35FFC-B9ED-60DC-EC4A-AD5483009ECC}"/>
              </a:ext>
            </a:extLst>
          </p:cNvPr>
          <p:cNvSpPr txBox="1">
            <a:spLocks/>
          </p:cNvSpPr>
          <p:nvPr/>
        </p:nvSpPr>
        <p:spPr>
          <a:xfrm>
            <a:off x="1325798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Dc.</a:t>
            </a:r>
          </a:p>
        </p:txBody>
      </p:sp>
      <p:sp>
        <p:nvSpPr>
          <p:cNvPr id="35" name="Ondertitel 2">
            <a:extLst>
              <a:ext uri="{FF2B5EF4-FFF2-40B4-BE49-F238E27FC236}">
                <a16:creationId xmlns:a16="http://schemas.microsoft.com/office/drawing/2014/main" id="{42C56BCC-9565-94A4-768F-39D2F42AE01F}"/>
              </a:ext>
            </a:extLst>
          </p:cNvPr>
          <p:cNvSpPr txBox="1">
            <a:spLocks/>
          </p:cNvSpPr>
          <p:nvPr/>
        </p:nvSpPr>
        <p:spPr>
          <a:xfrm>
            <a:off x="1647694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Dj.</a:t>
            </a:r>
          </a:p>
        </p:txBody>
      </p:sp>
      <p:sp>
        <p:nvSpPr>
          <p:cNvPr id="36" name="Ondertitel 2">
            <a:extLst>
              <a:ext uri="{FF2B5EF4-FFF2-40B4-BE49-F238E27FC236}">
                <a16:creationId xmlns:a16="http://schemas.microsoft.com/office/drawing/2014/main" id="{4273D146-5346-D46B-F340-00BD46169937}"/>
              </a:ext>
            </a:extLst>
          </p:cNvPr>
          <p:cNvSpPr txBox="1">
            <a:spLocks/>
          </p:cNvSpPr>
          <p:nvPr/>
        </p:nvSpPr>
        <p:spPr>
          <a:xfrm>
            <a:off x="1922742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Dv.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06DB39B3-54B1-01A0-2CEA-E6ABAD9396EA}"/>
              </a:ext>
            </a:extLst>
          </p:cNvPr>
          <p:cNvSpPr txBox="1">
            <a:spLocks/>
          </p:cNvSpPr>
          <p:nvPr/>
        </p:nvSpPr>
        <p:spPr>
          <a:xfrm>
            <a:off x="2198967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Ds.</a:t>
            </a:r>
          </a:p>
        </p:txBody>
      </p:sp>
      <p:sp>
        <p:nvSpPr>
          <p:cNvPr id="38" name="Ondertitel 2">
            <a:extLst>
              <a:ext uri="{FF2B5EF4-FFF2-40B4-BE49-F238E27FC236}">
                <a16:creationId xmlns:a16="http://schemas.microsoft.com/office/drawing/2014/main" id="{4ABA2D9E-E356-5550-29AE-1EAD108C887B}"/>
              </a:ext>
            </a:extLst>
          </p:cNvPr>
          <p:cNvSpPr txBox="1">
            <a:spLocks/>
          </p:cNvSpPr>
          <p:nvPr/>
        </p:nvSpPr>
        <p:spPr>
          <a:xfrm>
            <a:off x="2502623" y="3777129"/>
            <a:ext cx="436326" cy="213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9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Dg.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D9DE3B-ACD2-4B5F-91A0-E006D8C031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3208</TotalTime>
  <Words>213</Words>
  <Application>Microsoft Office PowerPoint</Application>
  <PresentationFormat>Personalizado</PresentationFormat>
  <Paragraphs>36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50</cp:revision>
  <dcterms:created xsi:type="dcterms:W3CDTF">2022-01-03T10:00:59Z</dcterms:created>
  <dcterms:modified xsi:type="dcterms:W3CDTF">2024-11-20T08:39:44Z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