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67" d="100"/>
          <a:sy n="67" d="100"/>
        </p:scale>
        <p:origin x="3576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n 35">
            <a:extLst>
              <a:ext uri="{FF2B5EF4-FFF2-40B4-BE49-F238E27FC236}">
                <a16:creationId xmlns:a16="http://schemas.microsoft.com/office/drawing/2014/main" id="{4B856AB4-23C0-6477-09BF-F75220E84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820" y="4717584"/>
            <a:ext cx="2162945" cy="72098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62AA79D-CDA4-1759-B0EB-4EF348C3DC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879" y="2269003"/>
            <a:ext cx="3038648" cy="1910176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ca-ES" sz="105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12 1r.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 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44739" y="2039905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Marca amb una creu el núvol que està més a la dreta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735406E8-2F5B-A8AD-D147-F4BCFBB4AFE3}"/>
              </a:ext>
            </a:extLst>
          </p:cNvPr>
          <p:cNvSpPr txBox="1">
            <a:spLocks/>
          </p:cNvSpPr>
          <p:nvPr/>
        </p:nvSpPr>
        <p:spPr>
          <a:xfrm>
            <a:off x="632455" y="4485083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Encercla l’ocell que vola al final de la fila (1 punt).</a:t>
            </a:r>
          </a:p>
        </p:txBody>
      </p:sp>
      <p:sp>
        <p:nvSpPr>
          <p:cNvPr id="37" name="Ondertitel 2">
            <a:extLst>
              <a:ext uri="{FF2B5EF4-FFF2-40B4-BE49-F238E27FC236}">
                <a16:creationId xmlns:a16="http://schemas.microsoft.com/office/drawing/2014/main" id="{FB1EA34A-A64E-D9F8-7D86-A8FE971C8C16}"/>
              </a:ext>
            </a:extLst>
          </p:cNvPr>
          <p:cNvSpPr txBox="1">
            <a:spLocks/>
          </p:cNvSpPr>
          <p:nvPr/>
        </p:nvSpPr>
        <p:spPr>
          <a:xfrm>
            <a:off x="663952" y="5407546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Qui hi ha al costat de la Marta? Completa (1 punt).</a:t>
            </a:r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31C2053E-697C-D96C-A5B9-34E2D6D98D78}"/>
              </a:ext>
            </a:extLst>
          </p:cNvPr>
          <p:cNvSpPr txBox="1">
            <a:spLocks/>
          </p:cNvSpPr>
          <p:nvPr/>
        </p:nvSpPr>
        <p:spPr>
          <a:xfrm>
            <a:off x="675519" y="7427417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Dibuixa un cercle, un triangle i un quadrat (1 punt).</a:t>
            </a:r>
          </a:p>
        </p:txBody>
      </p:sp>
      <p:sp>
        <p:nvSpPr>
          <p:cNvPr id="68" name="Ondertitel 2">
            <a:extLst>
              <a:ext uri="{FF2B5EF4-FFF2-40B4-BE49-F238E27FC236}">
                <a16:creationId xmlns:a16="http://schemas.microsoft.com/office/drawing/2014/main" id="{7977A912-4C76-0C78-ABFE-7267443BC8E6}"/>
              </a:ext>
            </a:extLst>
          </p:cNvPr>
          <p:cNvSpPr txBox="1">
            <a:spLocks/>
          </p:cNvSpPr>
          <p:nvPr/>
        </p:nvSpPr>
        <p:spPr>
          <a:xfrm>
            <a:off x="644739" y="8890296"/>
            <a:ext cx="6529608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Escriu amb les teves paraules les diferències entre quadrats i rectangles (1 punt).</a:t>
            </a:r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85A8173C-484E-C97B-BEF4-242CC2359C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406" y="5735327"/>
            <a:ext cx="1832448" cy="1349647"/>
          </a:xfrm>
          <a:prstGeom prst="rect">
            <a:avLst/>
          </a:prstGeom>
        </p:spPr>
      </p:pic>
      <p:sp>
        <p:nvSpPr>
          <p:cNvPr id="40" name="Ondertitel 2">
            <a:extLst>
              <a:ext uri="{FF2B5EF4-FFF2-40B4-BE49-F238E27FC236}">
                <a16:creationId xmlns:a16="http://schemas.microsoft.com/office/drawing/2014/main" id="{710DF6DA-1174-467E-842A-98BCEA64EF6F}"/>
              </a:ext>
            </a:extLst>
          </p:cNvPr>
          <p:cNvSpPr txBox="1">
            <a:spLocks/>
          </p:cNvSpPr>
          <p:nvPr/>
        </p:nvSpPr>
        <p:spPr>
          <a:xfrm>
            <a:off x="2891307" y="6386772"/>
            <a:ext cx="4668368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Al costat de la Marta hi </a:t>
            </a: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ha                  </a:t>
            </a: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.</a:t>
            </a:r>
          </a:p>
        </p:txBody>
      </p:sp>
      <p:sp>
        <p:nvSpPr>
          <p:cNvPr id="41" name="Afgeronde rechthoek 21">
            <a:extLst>
              <a:ext uri="{FF2B5EF4-FFF2-40B4-BE49-F238E27FC236}">
                <a16:creationId xmlns:a16="http://schemas.microsoft.com/office/drawing/2014/main" id="{73C10396-E2F1-6AE3-7B14-FEBF049A24CD}"/>
              </a:ext>
            </a:extLst>
          </p:cNvPr>
          <p:cNvSpPr/>
          <p:nvPr/>
        </p:nvSpPr>
        <p:spPr>
          <a:xfrm>
            <a:off x="4960051" y="6365124"/>
            <a:ext cx="735259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EE729642-0CB8-F6B1-9FFE-B3BF028DF39C}"/>
              </a:ext>
            </a:extLst>
          </p:cNvPr>
          <p:cNvSpPr/>
          <p:nvPr/>
        </p:nvSpPr>
        <p:spPr>
          <a:xfrm>
            <a:off x="758757" y="7735651"/>
            <a:ext cx="2552590" cy="8726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Afgeronde rechthoek 13">
            <a:extLst>
              <a:ext uri="{FF2B5EF4-FFF2-40B4-BE49-F238E27FC236}">
                <a16:creationId xmlns:a16="http://schemas.microsoft.com/office/drawing/2014/main" id="{2B5F0FD2-9C09-5358-258B-9B87637DEF74}"/>
              </a:ext>
            </a:extLst>
          </p:cNvPr>
          <p:cNvSpPr/>
          <p:nvPr/>
        </p:nvSpPr>
        <p:spPr>
          <a:xfrm>
            <a:off x="796202" y="9344058"/>
            <a:ext cx="5863677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790F04C6-25E4-0C16-CC4B-6FD190A00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179" y="5899338"/>
            <a:ext cx="4182768" cy="1000398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12 1r.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3A04C6C9-4353-08FB-26B0-5919B3F0E022}"/>
              </a:ext>
            </a:extLst>
          </p:cNvPr>
          <p:cNvSpPr txBox="1">
            <a:spLocks/>
          </p:cNvSpPr>
          <p:nvPr/>
        </p:nvSpPr>
        <p:spPr>
          <a:xfrm>
            <a:off x="628560" y="2142272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Observa al teu voltant i escriu 2 objectes amb forma de triangle i 2 objecte amb forma de cercle (1 punt).</a:t>
            </a:r>
          </a:p>
        </p:txBody>
      </p:sp>
      <p:sp>
        <p:nvSpPr>
          <p:cNvPr id="45" name="Ondertitel 2">
            <a:extLst>
              <a:ext uri="{FF2B5EF4-FFF2-40B4-BE49-F238E27FC236}">
                <a16:creationId xmlns:a16="http://schemas.microsoft.com/office/drawing/2014/main" id="{5300E9AE-8169-8027-DBA2-83B1EB96DAA0}"/>
              </a:ext>
            </a:extLst>
          </p:cNvPr>
          <p:cNvSpPr txBox="1">
            <a:spLocks/>
          </p:cNvSpPr>
          <p:nvPr/>
        </p:nvSpPr>
        <p:spPr>
          <a:xfrm>
            <a:off x="643179" y="3187449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On apareixen triangles en la imatge? Marca-hi amb una creu (1 punt).</a:t>
            </a:r>
          </a:p>
        </p:txBody>
      </p:sp>
      <p:sp>
        <p:nvSpPr>
          <p:cNvPr id="48" name="Ondertitel 2">
            <a:extLst>
              <a:ext uri="{FF2B5EF4-FFF2-40B4-BE49-F238E27FC236}">
                <a16:creationId xmlns:a16="http://schemas.microsoft.com/office/drawing/2014/main" id="{4E53BC52-401B-5940-02A1-CA1A22A008DF}"/>
              </a:ext>
            </a:extLst>
          </p:cNvPr>
          <p:cNvSpPr txBox="1">
            <a:spLocks/>
          </p:cNvSpPr>
          <p:nvPr/>
        </p:nvSpPr>
        <p:spPr>
          <a:xfrm>
            <a:off x="678792" y="5639907"/>
            <a:ext cx="4182768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Encercla els objectes de 3 dimensions (1 punt).</a:t>
            </a:r>
          </a:p>
        </p:txBody>
      </p:sp>
      <p:sp>
        <p:nvSpPr>
          <p:cNvPr id="69" name="Ondertitel 2">
            <a:extLst>
              <a:ext uri="{FF2B5EF4-FFF2-40B4-BE49-F238E27FC236}">
                <a16:creationId xmlns:a16="http://schemas.microsoft.com/office/drawing/2014/main" id="{E870DF84-BAF4-20B1-9632-79B971822DC2}"/>
              </a:ext>
            </a:extLst>
          </p:cNvPr>
          <p:cNvSpPr txBox="1">
            <a:spLocks/>
          </p:cNvSpPr>
          <p:nvPr/>
        </p:nvSpPr>
        <p:spPr>
          <a:xfrm>
            <a:off x="722624" y="7291435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Completa amb el nombre de costats i de vèrtexs de cada figura (2 punts).</a:t>
            </a:r>
          </a:p>
        </p:txBody>
      </p:sp>
      <p:sp>
        <p:nvSpPr>
          <p:cNvPr id="57" name="Rectángulo: esquinas redondeadas 56">
            <a:extLst>
              <a:ext uri="{FF2B5EF4-FFF2-40B4-BE49-F238E27FC236}">
                <a16:creationId xmlns:a16="http://schemas.microsoft.com/office/drawing/2014/main" id="{A8CECDF2-C595-6334-8600-F5D90E815A30}"/>
              </a:ext>
            </a:extLst>
          </p:cNvPr>
          <p:cNvSpPr/>
          <p:nvPr/>
        </p:nvSpPr>
        <p:spPr>
          <a:xfrm>
            <a:off x="2934048" y="3888150"/>
            <a:ext cx="338961" cy="2864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Rectángulo: esquinas redondeadas 57">
            <a:extLst>
              <a:ext uri="{FF2B5EF4-FFF2-40B4-BE49-F238E27FC236}">
                <a16:creationId xmlns:a16="http://schemas.microsoft.com/office/drawing/2014/main" id="{2056CEED-1D33-2564-1FC4-E8FED3C9B37D}"/>
              </a:ext>
            </a:extLst>
          </p:cNvPr>
          <p:cNvSpPr/>
          <p:nvPr/>
        </p:nvSpPr>
        <p:spPr>
          <a:xfrm>
            <a:off x="2934048" y="4540764"/>
            <a:ext cx="338961" cy="2864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Rectángulo: esquinas redondeadas 58">
            <a:extLst>
              <a:ext uri="{FF2B5EF4-FFF2-40B4-BE49-F238E27FC236}">
                <a16:creationId xmlns:a16="http://schemas.microsoft.com/office/drawing/2014/main" id="{A595DA3F-EA9C-9EC0-D22A-602E7DD1192A}"/>
              </a:ext>
            </a:extLst>
          </p:cNvPr>
          <p:cNvSpPr/>
          <p:nvPr/>
        </p:nvSpPr>
        <p:spPr>
          <a:xfrm>
            <a:off x="4302989" y="3897326"/>
            <a:ext cx="338961" cy="2864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1" name="Rectángulo: esquinas redondeadas 60">
            <a:extLst>
              <a:ext uri="{FF2B5EF4-FFF2-40B4-BE49-F238E27FC236}">
                <a16:creationId xmlns:a16="http://schemas.microsoft.com/office/drawing/2014/main" id="{75D78D96-FCCD-C77B-110C-AB81B3E80A80}"/>
              </a:ext>
            </a:extLst>
          </p:cNvPr>
          <p:cNvSpPr/>
          <p:nvPr/>
        </p:nvSpPr>
        <p:spPr>
          <a:xfrm>
            <a:off x="4302989" y="4549940"/>
            <a:ext cx="338961" cy="2864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2" name="Ondertitel 2">
            <a:extLst>
              <a:ext uri="{FF2B5EF4-FFF2-40B4-BE49-F238E27FC236}">
                <a16:creationId xmlns:a16="http://schemas.microsoft.com/office/drawing/2014/main" id="{ACC95D2E-D7AC-32F0-5C07-1449D54134D1}"/>
              </a:ext>
            </a:extLst>
          </p:cNvPr>
          <p:cNvSpPr txBox="1">
            <a:spLocks/>
          </p:cNvSpPr>
          <p:nvPr/>
        </p:nvSpPr>
        <p:spPr>
          <a:xfrm>
            <a:off x="4641950" y="4516305"/>
            <a:ext cx="1390819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Objecte que bufa</a:t>
            </a:r>
          </a:p>
        </p:txBody>
      </p:sp>
      <p:sp>
        <p:nvSpPr>
          <p:cNvPr id="63" name="Ondertitel 2">
            <a:extLst>
              <a:ext uri="{FF2B5EF4-FFF2-40B4-BE49-F238E27FC236}">
                <a16:creationId xmlns:a16="http://schemas.microsoft.com/office/drawing/2014/main" id="{FA1D3891-0D2A-F227-3CD9-3B41B1B8A4A9}"/>
              </a:ext>
            </a:extLst>
          </p:cNvPr>
          <p:cNvSpPr txBox="1">
            <a:spLocks/>
          </p:cNvSpPr>
          <p:nvPr/>
        </p:nvSpPr>
        <p:spPr>
          <a:xfrm>
            <a:off x="4661909" y="3920722"/>
            <a:ext cx="1289311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Cara del noi</a:t>
            </a:r>
          </a:p>
        </p:txBody>
      </p:sp>
      <p:sp>
        <p:nvSpPr>
          <p:cNvPr id="64" name="Ondertitel 2">
            <a:extLst>
              <a:ext uri="{FF2B5EF4-FFF2-40B4-BE49-F238E27FC236}">
                <a16:creationId xmlns:a16="http://schemas.microsoft.com/office/drawing/2014/main" id="{AAD86ACD-92DA-AF8F-886B-E10AAAD043F9}"/>
              </a:ext>
            </a:extLst>
          </p:cNvPr>
          <p:cNvSpPr txBox="1">
            <a:spLocks/>
          </p:cNvSpPr>
          <p:nvPr/>
        </p:nvSpPr>
        <p:spPr>
          <a:xfrm>
            <a:off x="3350952" y="4567516"/>
            <a:ext cx="923981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Banderes</a:t>
            </a:r>
          </a:p>
        </p:txBody>
      </p:sp>
      <p:sp>
        <p:nvSpPr>
          <p:cNvPr id="65" name="Ondertitel 2">
            <a:extLst>
              <a:ext uri="{FF2B5EF4-FFF2-40B4-BE49-F238E27FC236}">
                <a16:creationId xmlns:a16="http://schemas.microsoft.com/office/drawing/2014/main" id="{F5C901E4-7AA7-0A94-3885-F1BFFD04A113}"/>
              </a:ext>
            </a:extLst>
          </p:cNvPr>
          <p:cNvSpPr txBox="1">
            <a:spLocks/>
          </p:cNvSpPr>
          <p:nvPr/>
        </p:nvSpPr>
        <p:spPr>
          <a:xfrm>
            <a:off x="3326008" y="3897326"/>
            <a:ext cx="923981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Camisa</a:t>
            </a:r>
          </a:p>
        </p:txBody>
      </p:sp>
      <p:sp>
        <p:nvSpPr>
          <p:cNvPr id="2" name="Afgeronde rechthoek 13">
            <a:extLst>
              <a:ext uri="{FF2B5EF4-FFF2-40B4-BE49-F238E27FC236}">
                <a16:creationId xmlns:a16="http://schemas.microsoft.com/office/drawing/2014/main" id="{F26EB538-2AC5-BDD5-9FA2-BBBAFDDD91EE}"/>
              </a:ext>
            </a:extLst>
          </p:cNvPr>
          <p:cNvSpPr/>
          <p:nvPr/>
        </p:nvSpPr>
        <p:spPr>
          <a:xfrm>
            <a:off x="662374" y="2723276"/>
            <a:ext cx="2676742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Afgeronde rechthoek 13">
            <a:extLst>
              <a:ext uri="{FF2B5EF4-FFF2-40B4-BE49-F238E27FC236}">
                <a16:creationId xmlns:a16="http://schemas.microsoft.com/office/drawing/2014/main" id="{EC111430-90A7-0646-C1A6-EF989138C2D2}"/>
              </a:ext>
            </a:extLst>
          </p:cNvPr>
          <p:cNvSpPr/>
          <p:nvPr/>
        </p:nvSpPr>
        <p:spPr>
          <a:xfrm>
            <a:off x="4031117" y="2714663"/>
            <a:ext cx="2676742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B2B37C6-600F-B334-0934-5BF5A7F7FF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179" y="3475585"/>
            <a:ext cx="1700707" cy="1663411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7278144D-C2AC-8475-00CA-915FAB4E85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973" y="7649667"/>
            <a:ext cx="1529117" cy="2094226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A5C41D62-9082-4304-06D4-AB967B6AA1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3803" y="7699851"/>
            <a:ext cx="1369797" cy="201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1EF80401-A7BF-44C5-A6DE-5B2E133945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3218</TotalTime>
  <Words>203</Words>
  <Application>Microsoft Office PowerPoint</Application>
  <PresentationFormat>Personalizado</PresentationFormat>
  <Paragraphs>22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49</cp:revision>
  <dcterms:created xsi:type="dcterms:W3CDTF">2022-01-03T10:00:59Z</dcterms:created>
  <dcterms:modified xsi:type="dcterms:W3CDTF">2024-11-18T11:09:41Z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