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4"/>
  </p:sldMasterIdLst>
  <p:notesMasterIdLst>
    <p:notesMasterId r:id="rId7"/>
  </p:notesMasterIdLst>
  <p:sldIdLst>
    <p:sldId id="258" r:id="rId5"/>
    <p:sldId id="286" r:id="rId6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7" userDrawn="1">
          <p15:clr>
            <a:srgbClr val="A4A3A4"/>
          </p15:clr>
        </p15:guide>
        <p15:guide id="2" pos="238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CC"/>
    <a:srgbClr val="009ED0"/>
    <a:srgbClr val="F9FDFF"/>
    <a:srgbClr val="333333"/>
    <a:srgbClr val="F7F7F9"/>
    <a:srgbClr val="C72330"/>
    <a:srgbClr val="7BBC42"/>
    <a:srgbClr val="F6CF18"/>
    <a:srgbClr val="C2C2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BB1309B-52AD-430B-B1DD-9BA56C1C5378}" v="98" dt="2022-02-09T10:15:36.77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Geen stijl, gee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808"/>
    <p:restoredTop sz="97680"/>
  </p:normalViewPr>
  <p:slideViewPr>
    <p:cSldViewPr snapToGrid="0" snapToObjects="1">
      <p:cViewPr>
        <p:scale>
          <a:sx n="150" d="100"/>
          <a:sy n="150" d="100"/>
        </p:scale>
        <p:origin x="1590" y="108"/>
      </p:cViewPr>
      <p:guideLst>
        <p:guide orient="horz" pos="3367"/>
        <p:guide pos="238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20F350-44FC-8B4C-A96A-C63C644D9E27}" type="datetimeFigureOut">
              <a:rPr lang="nl-NL" smtClean="0"/>
              <a:t>18-11-2024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9068DE-2FA9-7D49-AC8D-32EC28D7D985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196908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18-11-2024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29544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18-11-2024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635500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18-11-2024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148348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18-11-2024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528048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18-11-2024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750470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18-11-2024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617214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18-11-2024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659964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18-11-2024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19194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18-11-2024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155261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18-11-2024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01143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18-11-2024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43470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D91036-D827-AA48-A80A-F8064A33AEBE}" type="datetimeFigureOut">
              <a:rPr lang="nl-NL" smtClean="0"/>
              <a:t>18-11-2024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73262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Afgeronde rechthoek 21">
            <a:extLst>
              <a:ext uri="{FF2B5EF4-FFF2-40B4-BE49-F238E27FC236}">
                <a16:creationId xmlns:a16="http://schemas.microsoft.com/office/drawing/2014/main" id="{658E91DA-D440-4469-6753-6002A7F7F115}"/>
              </a:ext>
            </a:extLst>
          </p:cNvPr>
          <p:cNvSpPr/>
          <p:nvPr/>
        </p:nvSpPr>
        <p:spPr>
          <a:xfrm>
            <a:off x="3963625" y="8107912"/>
            <a:ext cx="860361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59" name="Imagen 58">
            <a:extLst>
              <a:ext uri="{FF2B5EF4-FFF2-40B4-BE49-F238E27FC236}">
                <a16:creationId xmlns:a16="http://schemas.microsoft.com/office/drawing/2014/main" id="{85F2B78A-ABFC-6897-F09E-E0A2042F67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617" y="7357152"/>
            <a:ext cx="1488106" cy="1372955"/>
          </a:xfrm>
          <a:prstGeom prst="rect">
            <a:avLst/>
          </a:prstGeom>
        </p:spPr>
      </p:pic>
      <p:sp>
        <p:nvSpPr>
          <p:cNvPr id="29" name="Afgeronde rechthoek 21">
            <a:extLst>
              <a:ext uri="{FF2B5EF4-FFF2-40B4-BE49-F238E27FC236}">
                <a16:creationId xmlns:a16="http://schemas.microsoft.com/office/drawing/2014/main" id="{878B16B3-A763-4971-8A31-2AF38664417B}"/>
              </a:ext>
            </a:extLst>
          </p:cNvPr>
          <p:cNvSpPr/>
          <p:nvPr/>
        </p:nvSpPr>
        <p:spPr>
          <a:xfrm>
            <a:off x="2298376" y="2734985"/>
            <a:ext cx="4326142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8" name="Rechthoek 17">
            <a:extLst>
              <a:ext uri="{FF2B5EF4-FFF2-40B4-BE49-F238E27FC236}">
                <a16:creationId xmlns:a16="http://schemas.microsoft.com/office/drawing/2014/main" id="{9E780340-43FD-A644-8CB7-C402BAEBD479}"/>
              </a:ext>
            </a:extLst>
          </p:cNvPr>
          <p:cNvSpPr/>
          <p:nvPr/>
        </p:nvSpPr>
        <p:spPr>
          <a:xfrm>
            <a:off x="-1" y="9971813"/>
            <a:ext cx="7559675" cy="720000"/>
          </a:xfrm>
          <a:prstGeom prst="rect">
            <a:avLst/>
          </a:prstGeom>
          <a:solidFill>
            <a:srgbClr val="009ED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12E876F0-2B13-244F-9D5B-F3D8A9587D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8560" y="10110748"/>
            <a:ext cx="5669756" cy="302984"/>
          </a:xfrm>
        </p:spPr>
        <p:txBody>
          <a:bodyPr/>
          <a:lstStyle/>
          <a:p>
            <a:pPr algn="l"/>
            <a:r>
              <a:rPr lang="ca-ES" sz="1050">
                <a:solidFill>
                  <a:srgbClr val="C2C2C2"/>
                </a:solidFill>
                <a:latin typeface="ABeZeh" pitchFamily="2" charset="0"/>
                <a:ea typeface="ABeZeh" pitchFamily="2" charset="0"/>
              </a:rPr>
              <a:t>Mètode Snappet. Prova 1 2n. Pàgina 1 de 2.</a:t>
            </a:r>
          </a:p>
          <a:p>
            <a:endParaRPr lang="nl-NL" dirty="0">
              <a:latin typeface="ABeZeh" pitchFamily="2" charset="0"/>
              <a:ea typeface="ABeZeh" pitchFamily="2" charset="0"/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BA60057A-157B-224C-A3B6-CC58E9E010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1802" y="10104122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CF55B64B-946E-E84E-961A-030457A34687}"/>
              </a:ext>
            </a:extLst>
          </p:cNvPr>
          <p:cNvSpPr txBox="1">
            <a:spLocks/>
          </p:cNvSpPr>
          <p:nvPr/>
        </p:nvSpPr>
        <p:spPr>
          <a:xfrm>
            <a:off x="628560" y="638262"/>
            <a:ext cx="4082588" cy="4126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a-ES" sz="2400" b="1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Prova </a:t>
            </a:r>
          </a:p>
          <a:p>
            <a:endParaRPr lang="nl-NL" sz="2400" dirty="0">
              <a:latin typeface="ABeZeh" pitchFamily="2" charset="0"/>
              <a:ea typeface="ABeZeh" pitchFamily="2" charset="0"/>
            </a:endParaRPr>
          </a:p>
        </p:txBody>
      </p:sp>
      <p:grpSp>
        <p:nvGrpSpPr>
          <p:cNvPr id="11" name="Groep 10">
            <a:extLst>
              <a:ext uri="{FF2B5EF4-FFF2-40B4-BE49-F238E27FC236}">
                <a16:creationId xmlns:a16="http://schemas.microsoft.com/office/drawing/2014/main" id="{64C3E184-0974-D94E-BD81-CF89DD890739}"/>
              </a:ext>
            </a:extLst>
          </p:cNvPr>
          <p:cNvGrpSpPr/>
          <p:nvPr/>
        </p:nvGrpSpPr>
        <p:grpSpPr>
          <a:xfrm>
            <a:off x="628560" y="1057503"/>
            <a:ext cx="6215065" cy="692692"/>
            <a:chOff x="628560" y="1057503"/>
            <a:chExt cx="6215065" cy="692692"/>
          </a:xfrm>
        </p:grpSpPr>
        <p:sp>
          <p:nvSpPr>
            <p:cNvPr id="12" name="Afgeronde rechthoek 11">
              <a:extLst>
                <a:ext uri="{FF2B5EF4-FFF2-40B4-BE49-F238E27FC236}">
                  <a16:creationId xmlns:a16="http://schemas.microsoft.com/office/drawing/2014/main" id="{C20D6233-D0F8-E941-AEEF-C8978039EC4D}"/>
                </a:ext>
              </a:extLst>
            </p:cNvPr>
            <p:cNvSpPr/>
            <p:nvPr/>
          </p:nvSpPr>
          <p:spPr>
            <a:xfrm>
              <a:off x="722624" y="1390195"/>
              <a:ext cx="2880000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3" name="Tekstvak 12">
              <a:extLst>
                <a:ext uri="{FF2B5EF4-FFF2-40B4-BE49-F238E27FC236}">
                  <a16:creationId xmlns:a16="http://schemas.microsoft.com/office/drawing/2014/main" id="{60FEB7B9-D31E-A84B-831B-DFE2081B4DB8}"/>
                </a:ext>
              </a:extLst>
            </p:cNvPr>
            <p:cNvSpPr txBox="1"/>
            <p:nvPr/>
          </p:nvSpPr>
          <p:spPr>
            <a:xfrm>
              <a:off x="628560" y="1057503"/>
              <a:ext cx="1657441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sz="1100" b="1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Nom i cognoms</a:t>
              </a:r>
            </a:p>
          </p:txBody>
        </p:sp>
        <p:sp>
          <p:nvSpPr>
            <p:cNvPr id="14" name="Afgeronde rechthoek 13">
              <a:extLst>
                <a:ext uri="{FF2B5EF4-FFF2-40B4-BE49-F238E27FC236}">
                  <a16:creationId xmlns:a16="http://schemas.microsoft.com/office/drawing/2014/main" id="{73FE4D5B-6ABE-4845-8E3D-C7FEAFFA5A46}"/>
                </a:ext>
              </a:extLst>
            </p:cNvPr>
            <p:cNvSpPr/>
            <p:nvPr/>
          </p:nvSpPr>
          <p:spPr>
            <a:xfrm>
              <a:off x="3963625" y="1381374"/>
              <a:ext cx="2880000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5" name="Tekstvak 14">
              <a:extLst>
                <a:ext uri="{FF2B5EF4-FFF2-40B4-BE49-F238E27FC236}">
                  <a16:creationId xmlns:a16="http://schemas.microsoft.com/office/drawing/2014/main" id="{668D864B-9413-A64A-A454-2204550D54A6}"/>
                </a:ext>
              </a:extLst>
            </p:cNvPr>
            <p:cNvSpPr txBox="1"/>
            <p:nvPr/>
          </p:nvSpPr>
          <p:spPr>
            <a:xfrm>
              <a:off x="3900820" y="1057503"/>
              <a:ext cx="1823185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sz="1100" b="1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Data</a:t>
              </a:r>
            </a:p>
          </p:txBody>
        </p:sp>
      </p:grpSp>
      <p:sp>
        <p:nvSpPr>
          <p:cNvPr id="16" name="Ondertitel 2">
            <a:extLst>
              <a:ext uri="{FF2B5EF4-FFF2-40B4-BE49-F238E27FC236}">
                <a16:creationId xmlns:a16="http://schemas.microsoft.com/office/drawing/2014/main" id="{3DE31D84-5ABF-B348-88A9-48CB1C7A7F67}"/>
              </a:ext>
            </a:extLst>
          </p:cNvPr>
          <p:cNvSpPr txBox="1">
            <a:spLocks/>
          </p:cNvSpPr>
          <p:nvPr/>
        </p:nvSpPr>
        <p:spPr>
          <a:xfrm>
            <a:off x="644739" y="2131865"/>
            <a:ext cx="6158196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1. Continua les sèries amb 3 nombres més a cada una (1 punt).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AE016339-B99C-4EB1-B6E6-0BCA781D08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88772" y="175093"/>
            <a:ext cx="638175" cy="1428750"/>
          </a:xfrm>
          <a:prstGeom prst="rect">
            <a:avLst/>
          </a:prstGeom>
        </p:spPr>
      </p:pic>
      <p:sp>
        <p:nvSpPr>
          <p:cNvPr id="108" name="Rectángulo 107">
            <a:extLst>
              <a:ext uri="{FF2B5EF4-FFF2-40B4-BE49-F238E27FC236}">
                <a16:creationId xmlns:a16="http://schemas.microsoft.com/office/drawing/2014/main" id="{AE46C208-4522-4265-A916-9EB6F1527991}"/>
              </a:ext>
            </a:extLst>
          </p:cNvPr>
          <p:cNvSpPr/>
          <p:nvPr/>
        </p:nvSpPr>
        <p:spPr>
          <a:xfrm>
            <a:off x="823438" y="2718847"/>
            <a:ext cx="283550" cy="319921"/>
          </a:xfrm>
          <a:prstGeom prst="rect">
            <a:avLst/>
          </a:prstGeom>
          <a:noFill/>
          <a:ln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009ED0"/>
                </a:solidFill>
              </a:ln>
              <a:noFill/>
            </a:endParaRPr>
          </a:p>
        </p:txBody>
      </p:sp>
      <p:sp>
        <p:nvSpPr>
          <p:cNvPr id="110" name="Tekstvak 14">
            <a:extLst>
              <a:ext uri="{FF2B5EF4-FFF2-40B4-BE49-F238E27FC236}">
                <a16:creationId xmlns:a16="http://schemas.microsoft.com/office/drawing/2014/main" id="{28621CCC-5168-40FB-A950-D88C5F07BAAA}"/>
              </a:ext>
            </a:extLst>
          </p:cNvPr>
          <p:cNvSpPr txBox="1"/>
          <p:nvPr/>
        </p:nvSpPr>
        <p:spPr>
          <a:xfrm>
            <a:off x="809158" y="2689870"/>
            <a:ext cx="326787" cy="3200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ca-ES" sz="1100" b="1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14</a:t>
            </a:r>
          </a:p>
        </p:txBody>
      </p:sp>
      <p:sp>
        <p:nvSpPr>
          <p:cNvPr id="103" name="Afgeronde rechthoek 21">
            <a:extLst>
              <a:ext uri="{FF2B5EF4-FFF2-40B4-BE49-F238E27FC236}">
                <a16:creationId xmlns:a16="http://schemas.microsoft.com/office/drawing/2014/main" id="{A13266F0-7DA0-1EA7-F76D-80E051C2E509}"/>
              </a:ext>
            </a:extLst>
          </p:cNvPr>
          <p:cNvSpPr/>
          <p:nvPr/>
        </p:nvSpPr>
        <p:spPr>
          <a:xfrm>
            <a:off x="2308473" y="3311165"/>
            <a:ext cx="4326142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5C9E4858-858F-1592-D062-0731DF7C6897}"/>
              </a:ext>
            </a:extLst>
          </p:cNvPr>
          <p:cNvSpPr/>
          <p:nvPr/>
        </p:nvSpPr>
        <p:spPr>
          <a:xfrm>
            <a:off x="1333984" y="2723723"/>
            <a:ext cx="283550" cy="319921"/>
          </a:xfrm>
          <a:prstGeom prst="rect">
            <a:avLst/>
          </a:prstGeom>
          <a:noFill/>
          <a:ln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009ED0"/>
                </a:solidFill>
              </a:ln>
              <a:noFill/>
            </a:endParaRPr>
          </a:p>
        </p:txBody>
      </p:sp>
      <p:sp>
        <p:nvSpPr>
          <p:cNvPr id="20" name="Tekstvak 14">
            <a:extLst>
              <a:ext uri="{FF2B5EF4-FFF2-40B4-BE49-F238E27FC236}">
                <a16:creationId xmlns:a16="http://schemas.microsoft.com/office/drawing/2014/main" id="{E889C3C8-DECE-E61F-AAA8-2DCD9B955443}"/>
              </a:ext>
            </a:extLst>
          </p:cNvPr>
          <p:cNvSpPr txBox="1"/>
          <p:nvPr/>
        </p:nvSpPr>
        <p:spPr>
          <a:xfrm>
            <a:off x="1328722" y="2707356"/>
            <a:ext cx="361375" cy="3200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ca-ES" sz="1100" b="1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15</a:t>
            </a:r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id="{B84304E2-7877-BD4C-9E58-EE5C6E306EAB}"/>
              </a:ext>
            </a:extLst>
          </p:cNvPr>
          <p:cNvSpPr/>
          <p:nvPr/>
        </p:nvSpPr>
        <p:spPr>
          <a:xfrm>
            <a:off x="1876212" y="2723729"/>
            <a:ext cx="283550" cy="319921"/>
          </a:xfrm>
          <a:prstGeom prst="rect">
            <a:avLst/>
          </a:prstGeom>
          <a:noFill/>
          <a:ln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009ED0"/>
                </a:solidFill>
              </a:ln>
              <a:noFill/>
            </a:endParaRPr>
          </a:p>
        </p:txBody>
      </p:sp>
      <p:sp>
        <p:nvSpPr>
          <p:cNvPr id="24" name="Tekstvak 14">
            <a:extLst>
              <a:ext uri="{FF2B5EF4-FFF2-40B4-BE49-F238E27FC236}">
                <a16:creationId xmlns:a16="http://schemas.microsoft.com/office/drawing/2014/main" id="{38F32A39-BD38-A2E2-5A6E-27954CDE008F}"/>
              </a:ext>
            </a:extLst>
          </p:cNvPr>
          <p:cNvSpPr txBox="1"/>
          <p:nvPr/>
        </p:nvSpPr>
        <p:spPr>
          <a:xfrm>
            <a:off x="1860345" y="2707362"/>
            <a:ext cx="361375" cy="3238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ca-ES" sz="1100" b="1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16</a:t>
            </a:r>
          </a:p>
        </p:txBody>
      </p:sp>
      <p:sp>
        <p:nvSpPr>
          <p:cNvPr id="26" name="Rectángulo 25">
            <a:extLst>
              <a:ext uri="{FF2B5EF4-FFF2-40B4-BE49-F238E27FC236}">
                <a16:creationId xmlns:a16="http://schemas.microsoft.com/office/drawing/2014/main" id="{96F118B9-889A-75A9-F883-4C832C9250D1}"/>
              </a:ext>
            </a:extLst>
          </p:cNvPr>
          <p:cNvSpPr/>
          <p:nvPr/>
        </p:nvSpPr>
        <p:spPr>
          <a:xfrm>
            <a:off x="837718" y="3297380"/>
            <a:ext cx="283550" cy="319921"/>
          </a:xfrm>
          <a:prstGeom prst="rect">
            <a:avLst/>
          </a:prstGeom>
          <a:noFill/>
          <a:ln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009ED0"/>
                </a:solidFill>
              </a:ln>
              <a:noFill/>
            </a:endParaRPr>
          </a:p>
        </p:txBody>
      </p:sp>
      <p:sp>
        <p:nvSpPr>
          <p:cNvPr id="27" name="Tekstvak 14">
            <a:extLst>
              <a:ext uri="{FF2B5EF4-FFF2-40B4-BE49-F238E27FC236}">
                <a16:creationId xmlns:a16="http://schemas.microsoft.com/office/drawing/2014/main" id="{AF722B88-C105-B23D-C5E9-E8C7FDE3DE2C}"/>
              </a:ext>
            </a:extLst>
          </p:cNvPr>
          <p:cNvSpPr txBox="1"/>
          <p:nvPr/>
        </p:nvSpPr>
        <p:spPr>
          <a:xfrm>
            <a:off x="823438" y="3268403"/>
            <a:ext cx="326787" cy="3200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ca-ES" sz="1100" b="1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77</a:t>
            </a:r>
          </a:p>
        </p:txBody>
      </p:sp>
      <p:sp>
        <p:nvSpPr>
          <p:cNvPr id="28" name="Rectángulo 27">
            <a:extLst>
              <a:ext uri="{FF2B5EF4-FFF2-40B4-BE49-F238E27FC236}">
                <a16:creationId xmlns:a16="http://schemas.microsoft.com/office/drawing/2014/main" id="{69139404-7908-0444-C9B1-EF64DF046389}"/>
              </a:ext>
            </a:extLst>
          </p:cNvPr>
          <p:cNvSpPr/>
          <p:nvPr/>
        </p:nvSpPr>
        <p:spPr>
          <a:xfrm>
            <a:off x="1348264" y="3302256"/>
            <a:ext cx="283550" cy="319921"/>
          </a:xfrm>
          <a:prstGeom prst="rect">
            <a:avLst/>
          </a:prstGeom>
          <a:noFill/>
          <a:ln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009ED0"/>
                </a:solidFill>
              </a:ln>
              <a:noFill/>
            </a:endParaRPr>
          </a:p>
        </p:txBody>
      </p:sp>
      <p:sp>
        <p:nvSpPr>
          <p:cNvPr id="30" name="Tekstvak 14">
            <a:extLst>
              <a:ext uri="{FF2B5EF4-FFF2-40B4-BE49-F238E27FC236}">
                <a16:creationId xmlns:a16="http://schemas.microsoft.com/office/drawing/2014/main" id="{E04A67F4-00E9-9572-ED42-587B79785DCA}"/>
              </a:ext>
            </a:extLst>
          </p:cNvPr>
          <p:cNvSpPr txBox="1"/>
          <p:nvPr/>
        </p:nvSpPr>
        <p:spPr>
          <a:xfrm>
            <a:off x="1343002" y="3285889"/>
            <a:ext cx="361375" cy="3200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ca-ES" sz="1100" b="1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78</a:t>
            </a:r>
          </a:p>
        </p:txBody>
      </p:sp>
      <p:sp>
        <p:nvSpPr>
          <p:cNvPr id="31" name="Rectángulo 30">
            <a:extLst>
              <a:ext uri="{FF2B5EF4-FFF2-40B4-BE49-F238E27FC236}">
                <a16:creationId xmlns:a16="http://schemas.microsoft.com/office/drawing/2014/main" id="{68C01E1D-3FFE-0D44-D91F-DF452E6480AD}"/>
              </a:ext>
            </a:extLst>
          </p:cNvPr>
          <p:cNvSpPr/>
          <p:nvPr/>
        </p:nvSpPr>
        <p:spPr>
          <a:xfrm>
            <a:off x="1890492" y="3302262"/>
            <a:ext cx="283550" cy="319921"/>
          </a:xfrm>
          <a:prstGeom prst="rect">
            <a:avLst/>
          </a:prstGeom>
          <a:noFill/>
          <a:ln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009ED0"/>
                </a:solidFill>
              </a:ln>
              <a:noFill/>
            </a:endParaRPr>
          </a:p>
        </p:txBody>
      </p:sp>
      <p:sp>
        <p:nvSpPr>
          <p:cNvPr id="34" name="Tekstvak 14">
            <a:extLst>
              <a:ext uri="{FF2B5EF4-FFF2-40B4-BE49-F238E27FC236}">
                <a16:creationId xmlns:a16="http://schemas.microsoft.com/office/drawing/2014/main" id="{165F61C1-7159-5A34-EA25-28195B929E16}"/>
              </a:ext>
            </a:extLst>
          </p:cNvPr>
          <p:cNvSpPr txBox="1"/>
          <p:nvPr/>
        </p:nvSpPr>
        <p:spPr>
          <a:xfrm>
            <a:off x="1874625" y="3285895"/>
            <a:ext cx="361375" cy="3238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ca-ES" sz="1100" b="1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79</a:t>
            </a:r>
          </a:p>
        </p:txBody>
      </p:sp>
      <p:sp>
        <p:nvSpPr>
          <p:cNvPr id="5" name="Ondertitel 2">
            <a:extLst>
              <a:ext uri="{FF2B5EF4-FFF2-40B4-BE49-F238E27FC236}">
                <a16:creationId xmlns:a16="http://schemas.microsoft.com/office/drawing/2014/main" id="{735406E8-2F5B-A8AD-D147-F4BCFBB4AFE3}"/>
              </a:ext>
            </a:extLst>
          </p:cNvPr>
          <p:cNvSpPr txBox="1">
            <a:spLocks/>
          </p:cNvSpPr>
          <p:nvPr/>
        </p:nvSpPr>
        <p:spPr>
          <a:xfrm>
            <a:off x="632455" y="4177908"/>
            <a:ext cx="6158196" cy="2770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2. Escriu el nombre corresponent al requadre (1 punt).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FA625339-A681-8B84-FEFC-2F2F4FC3957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0767" y="4476474"/>
            <a:ext cx="6119226" cy="1165567"/>
          </a:xfrm>
          <a:prstGeom prst="rect">
            <a:avLst/>
          </a:prstGeom>
        </p:spPr>
      </p:pic>
      <p:sp>
        <p:nvSpPr>
          <p:cNvPr id="17" name="Afgeronde rechthoek 113">
            <a:extLst>
              <a:ext uri="{FF2B5EF4-FFF2-40B4-BE49-F238E27FC236}">
                <a16:creationId xmlns:a16="http://schemas.microsoft.com/office/drawing/2014/main" id="{AF51D0A0-5454-39B9-34FE-4C2C28F287FC}"/>
              </a:ext>
            </a:extLst>
          </p:cNvPr>
          <p:cNvSpPr/>
          <p:nvPr/>
        </p:nvSpPr>
        <p:spPr>
          <a:xfrm>
            <a:off x="4831626" y="5266577"/>
            <a:ext cx="439554" cy="362112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cxnSp>
        <p:nvCxnSpPr>
          <p:cNvPr id="19" name="Conector recto 18">
            <a:extLst>
              <a:ext uri="{FF2B5EF4-FFF2-40B4-BE49-F238E27FC236}">
                <a16:creationId xmlns:a16="http://schemas.microsoft.com/office/drawing/2014/main" id="{EBFDF2B0-1BE1-9982-2EB0-F70BF06EB029}"/>
              </a:ext>
            </a:extLst>
          </p:cNvPr>
          <p:cNvCxnSpPr/>
          <p:nvPr/>
        </p:nvCxnSpPr>
        <p:spPr>
          <a:xfrm>
            <a:off x="5004837" y="4798317"/>
            <a:ext cx="0" cy="39224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Ondertitel 2">
            <a:extLst>
              <a:ext uri="{FF2B5EF4-FFF2-40B4-BE49-F238E27FC236}">
                <a16:creationId xmlns:a16="http://schemas.microsoft.com/office/drawing/2014/main" id="{FB1EA34A-A64E-D9F8-7D86-A8FE971C8C16}"/>
              </a:ext>
            </a:extLst>
          </p:cNvPr>
          <p:cNvSpPr txBox="1">
            <a:spLocks/>
          </p:cNvSpPr>
          <p:nvPr/>
        </p:nvSpPr>
        <p:spPr>
          <a:xfrm>
            <a:off x="646572" y="6015979"/>
            <a:ext cx="6158196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3. Escriu entre quines desenes estan aquests nombres (1 punt).</a:t>
            </a:r>
          </a:p>
        </p:txBody>
      </p:sp>
      <p:sp>
        <p:nvSpPr>
          <p:cNvPr id="39" name="Afgeronde rechthoek 21">
            <a:extLst>
              <a:ext uri="{FF2B5EF4-FFF2-40B4-BE49-F238E27FC236}">
                <a16:creationId xmlns:a16="http://schemas.microsoft.com/office/drawing/2014/main" id="{6BB9CF98-2251-AE1A-E92C-8390E4C544B1}"/>
              </a:ext>
            </a:extLst>
          </p:cNvPr>
          <p:cNvSpPr/>
          <p:nvPr/>
        </p:nvSpPr>
        <p:spPr>
          <a:xfrm>
            <a:off x="1296483" y="6408628"/>
            <a:ext cx="2382105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47" name="Afgeronde rechthoek 21">
            <a:extLst>
              <a:ext uri="{FF2B5EF4-FFF2-40B4-BE49-F238E27FC236}">
                <a16:creationId xmlns:a16="http://schemas.microsoft.com/office/drawing/2014/main" id="{13B7B739-C2DC-A2AA-9705-010357B3BF78}"/>
              </a:ext>
            </a:extLst>
          </p:cNvPr>
          <p:cNvSpPr/>
          <p:nvPr/>
        </p:nvSpPr>
        <p:spPr>
          <a:xfrm>
            <a:off x="4823986" y="6397796"/>
            <a:ext cx="2382105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49" name="Ondertitel 2">
            <a:extLst>
              <a:ext uri="{FF2B5EF4-FFF2-40B4-BE49-F238E27FC236}">
                <a16:creationId xmlns:a16="http://schemas.microsoft.com/office/drawing/2014/main" id="{56270D1F-A735-DBDC-436E-C940ECA4E2F3}"/>
              </a:ext>
            </a:extLst>
          </p:cNvPr>
          <p:cNvSpPr txBox="1">
            <a:spLocks/>
          </p:cNvSpPr>
          <p:nvPr/>
        </p:nvSpPr>
        <p:spPr>
          <a:xfrm>
            <a:off x="3997754" y="6359528"/>
            <a:ext cx="702233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  <a:sym typeface="Wingdings" panose="05000000000000000000" pitchFamily="2" charset="2"/>
              </a:rPr>
              <a:t>61 </a:t>
            </a:r>
          </a:p>
        </p:txBody>
      </p:sp>
      <p:sp>
        <p:nvSpPr>
          <p:cNvPr id="51" name="Ondertitel 2">
            <a:extLst>
              <a:ext uri="{FF2B5EF4-FFF2-40B4-BE49-F238E27FC236}">
                <a16:creationId xmlns:a16="http://schemas.microsoft.com/office/drawing/2014/main" id="{D5358BCF-BB5E-CC35-6198-C7DE03E00CEB}"/>
              </a:ext>
            </a:extLst>
          </p:cNvPr>
          <p:cNvSpPr txBox="1">
            <a:spLocks/>
          </p:cNvSpPr>
          <p:nvPr/>
        </p:nvSpPr>
        <p:spPr>
          <a:xfrm>
            <a:off x="809158" y="6391649"/>
            <a:ext cx="1768305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  <a:sym typeface="Wingdings" panose="05000000000000000000" pitchFamily="2" charset="2"/>
              </a:rPr>
              <a:t>52 </a:t>
            </a:r>
          </a:p>
        </p:txBody>
      </p:sp>
      <p:sp>
        <p:nvSpPr>
          <p:cNvPr id="53" name="Ondertitel 2">
            <a:extLst>
              <a:ext uri="{FF2B5EF4-FFF2-40B4-BE49-F238E27FC236}">
                <a16:creationId xmlns:a16="http://schemas.microsoft.com/office/drawing/2014/main" id="{31C2053E-697C-D96C-A5B9-34E2D6D98D78}"/>
              </a:ext>
            </a:extLst>
          </p:cNvPr>
          <p:cNvSpPr txBox="1">
            <a:spLocks/>
          </p:cNvSpPr>
          <p:nvPr/>
        </p:nvSpPr>
        <p:spPr>
          <a:xfrm>
            <a:off x="668262" y="7217746"/>
            <a:ext cx="6799338" cy="3628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4. La Lluna porta un llaç vermell al cap. Escriu en quin lloc de la fila està la Lluna (1 punt).</a:t>
            </a:r>
          </a:p>
        </p:txBody>
      </p:sp>
      <p:sp>
        <p:nvSpPr>
          <p:cNvPr id="66" name="Ondertitel 2">
            <a:extLst>
              <a:ext uri="{FF2B5EF4-FFF2-40B4-BE49-F238E27FC236}">
                <a16:creationId xmlns:a16="http://schemas.microsoft.com/office/drawing/2014/main" id="{FE1D777C-F7A3-17D1-FCA5-1B52E5E5FEC9}"/>
              </a:ext>
            </a:extLst>
          </p:cNvPr>
          <p:cNvSpPr txBox="1">
            <a:spLocks/>
          </p:cNvSpPr>
          <p:nvPr/>
        </p:nvSpPr>
        <p:spPr>
          <a:xfrm>
            <a:off x="2588328" y="8185779"/>
            <a:ext cx="3521083" cy="3628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La Lluna està al                        lloc de la fila.</a:t>
            </a:r>
          </a:p>
        </p:txBody>
      </p:sp>
      <p:sp>
        <p:nvSpPr>
          <p:cNvPr id="68" name="Ondertitel 2">
            <a:extLst>
              <a:ext uri="{FF2B5EF4-FFF2-40B4-BE49-F238E27FC236}">
                <a16:creationId xmlns:a16="http://schemas.microsoft.com/office/drawing/2014/main" id="{7977A912-4C76-0C78-ABFE-7267443BC8E6}"/>
              </a:ext>
            </a:extLst>
          </p:cNvPr>
          <p:cNvSpPr txBox="1">
            <a:spLocks/>
          </p:cNvSpPr>
          <p:nvPr/>
        </p:nvSpPr>
        <p:spPr>
          <a:xfrm>
            <a:off x="628560" y="9029331"/>
            <a:ext cx="2710175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5. Escriu els nombres (1 punt).</a:t>
            </a:r>
          </a:p>
        </p:txBody>
      </p:sp>
      <p:sp>
        <p:nvSpPr>
          <p:cNvPr id="69" name="Afgeronde rechthoek 113">
            <a:extLst>
              <a:ext uri="{FF2B5EF4-FFF2-40B4-BE49-F238E27FC236}">
                <a16:creationId xmlns:a16="http://schemas.microsoft.com/office/drawing/2014/main" id="{713E53E1-428F-B736-B4C4-286BB9A9D645}"/>
              </a:ext>
            </a:extLst>
          </p:cNvPr>
          <p:cNvSpPr/>
          <p:nvPr/>
        </p:nvSpPr>
        <p:spPr>
          <a:xfrm>
            <a:off x="2276446" y="9408980"/>
            <a:ext cx="329083" cy="363364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70" name="Ondertitel 2">
            <a:extLst>
              <a:ext uri="{FF2B5EF4-FFF2-40B4-BE49-F238E27FC236}">
                <a16:creationId xmlns:a16="http://schemas.microsoft.com/office/drawing/2014/main" id="{FB83230F-41CD-2533-CCAE-F92DD63D889E}"/>
              </a:ext>
            </a:extLst>
          </p:cNvPr>
          <p:cNvSpPr txBox="1">
            <a:spLocks/>
          </p:cNvSpPr>
          <p:nvPr/>
        </p:nvSpPr>
        <p:spPr>
          <a:xfrm>
            <a:off x="722670" y="9441867"/>
            <a:ext cx="1600200" cy="3633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50000"/>
              </a:lnSpc>
              <a:spcBef>
                <a:spcPts val="0"/>
              </a:spcBef>
              <a:tabLst>
                <a:tab pos="265113" algn="l"/>
                <a:tab pos="361950" algn="l"/>
              </a:tabLst>
            </a:pPr>
            <a:r>
              <a:rPr lang="ca-ES" sz="110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4 desenes i 6 unitats</a:t>
            </a:r>
          </a:p>
        </p:txBody>
      </p:sp>
      <p:sp>
        <p:nvSpPr>
          <p:cNvPr id="72" name="Afgeronde rechthoek 113">
            <a:extLst>
              <a:ext uri="{FF2B5EF4-FFF2-40B4-BE49-F238E27FC236}">
                <a16:creationId xmlns:a16="http://schemas.microsoft.com/office/drawing/2014/main" id="{66743329-07CD-0A09-4DAD-C20D0FCCCBA0}"/>
              </a:ext>
            </a:extLst>
          </p:cNvPr>
          <p:cNvSpPr/>
          <p:nvPr/>
        </p:nvSpPr>
        <p:spPr>
          <a:xfrm>
            <a:off x="5010041" y="9413910"/>
            <a:ext cx="329083" cy="363364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73" name="Ondertitel 2">
            <a:extLst>
              <a:ext uri="{FF2B5EF4-FFF2-40B4-BE49-F238E27FC236}">
                <a16:creationId xmlns:a16="http://schemas.microsoft.com/office/drawing/2014/main" id="{8E46AE8F-818E-D0C9-D5E6-3F7329787514}"/>
              </a:ext>
            </a:extLst>
          </p:cNvPr>
          <p:cNvSpPr txBox="1">
            <a:spLocks/>
          </p:cNvSpPr>
          <p:nvPr/>
        </p:nvSpPr>
        <p:spPr>
          <a:xfrm>
            <a:off x="3456265" y="9446797"/>
            <a:ext cx="1600200" cy="3633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50000"/>
              </a:lnSpc>
              <a:spcBef>
                <a:spcPts val="0"/>
              </a:spcBef>
              <a:tabLst>
                <a:tab pos="265113" algn="l"/>
                <a:tab pos="361950" algn="l"/>
              </a:tabLst>
            </a:pPr>
            <a:r>
              <a:rPr lang="ca-ES" sz="110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4 desenes i 4 unitats</a:t>
            </a:r>
          </a:p>
        </p:txBody>
      </p:sp>
    </p:spTree>
    <p:extLst>
      <p:ext uri="{BB962C8B-B14F-4D97-AF65-F5344CB8AC3E}">
        <p14:creationId xmlns:p14="http://schemas.microsoft.com/office/powerpoint/2010/main" val="22016827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Afgeronde rechthoek 13">
            <a:extLst>
              <a:ext uri="{FF2B5EF4-FFF2-40B4-BE49-F238E27FC236}">
                <a16:creationId xmlns:a16="http://schemas.microsoft.com/office/drawing/2014/main" id="{0E64865F-1BC7-2DB4-5C1E-B50EAF620802}"/>
              </a:ext>
            </a:extLst>
          </p:cNvPr>
          <p:cNvSpPr/>
          <p:nvPr/>
        </p:nvSpPr>
        <p:spPr>
          <a:xfrm>
            <a:off x="1590503" y="7530106"/>
            <a:ext cx="326033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75" name="Afgeronde rechthoek 13">
            <a:extLst>
              <a:ext uri="{FF2B5EF4-FFF2-40B4-BE49-F238E27FC236}">
                <a16:creationId xmlns:a16="http://schemas.microsoft.com/office/drawing/2014/main" id="{A7FDD53D-0B54-C792-2A81-86B57279736A}"/>
              </a:ext>
            </a:extLst>
          </p:cNvPr>
          <p:cNvSpPr/>
          <p:nvPr/>
        </p:nvSpPr>
        <p:spPr>
          <a:xfrm>
            <a:off x="2448753" y="7504604"/>
            <a:ext cx="326033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76" name="Afgeronde rechthoek 13">
            <a:extLst>
              <a:ext uri="{FF2B5EF4-FFF2-40B4-BE49-F238E27FC236}">
                <a16:creationId xmlns:a16="http://schemas.microsoft.com/office/drawing/2014/main" id="{2642D956-E72B-8C28-2DA1-1FC3F0035E1B}"/>
              </a:ext>
            </a:extLst>
          </p:cNvPr>
          <p:cNvSpPr/>
          <p:nvPr/>
        </p:nvSpPr>
        <p:spPr>
          <a:xfrm>
            <a:off x="3176232" y="7492610"/>
            <a:ext cx="326033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77" name="Afgeronde rechthoek 13">
            <a:extLst>
              <a:ext uri="{FF2B5EF4-FFF2-40B4-BE49-F238E27FC236}">
                <a16:creationId xmlns:a16="http://schemas.microsoft.com/office/drawing/2014/main" id="{4BC7201F-63DE-E19C-0A62-F30D41CB1ECB}"/>
              </a:ext>
            </a:extLst>
          </p:cNvPr>
          <p:cNvSpPr/>
          <p:nvPr/>
        </p:nvSpPr>
        <p:spPr>
          <a:xfrm>
            <a:off x="3974963" y="7481176"/>
            <a:ext cx="326033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73" name="Afgeronde rechthoek 13">
            <a:extLst>
              <a:ext uri="{FF2B5EF4-FFF2-40B4-BE49-F238E27FC236}">
                <a16:creationId xmlns:a16="http://schemas.microsoft.com/office/drawing/2014/main" id="{0D86098D-8138-665C-8CE0-1A5628F7113A}"/>
              </a:ext>
            </a:extLst>
          </p:cNvPr>
          <p:cNvSpPr/>
          <p:nvPr/>
        </p:nvSpPr>
        <p:spPr>
          <a:xfrm>
            <a:off x="887145" y="7544500"/>
            <a:ext cx="326033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8" name="Rechthoek 17">
            <a:extLst>
              <a:ext uri="{FF2B5EF4-FFF2-40B4-BE49-F238E27FC236}">
                <a16:creationId xmlns:a16="http://schemas.microsoft.com/office/drawing/2014/main" id="{9E780340-43FD-A644-8CB7-C402BAEBD479}"/>
              </a:ext>
            </a:extLst>
          </p:cNvPr>
          <p:cNvSpPr/>
          <p:nvPr/>
        </p:nvSpPr>
        <p:spPr>
          <a:xfrm>
            <a:off x="-1" y="9971813"/>
            <a:ext cx="7559675" cy="720000"/>
          </a:xfrm>
          <a:prstGeom prst="rect">
            <a:avLst/>
          </a:prstGeom>
          <a:solidFill>
            <a:srgbClr val="009ED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BA60057A-157B-224C-A3B6-CC58E9E010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1802" y="10104122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CF55B64B-946E-E84E-961A-030457A34687}"/>
              </a:ext>
            </a:extLst>
          </p:cNvPr>
          <p:cNvSpPr txBox="1">
            <a:spLocks/>
          </p:cNvSpPr>
          <p:nvPr/>
        </p:nvSpPr>
        <p:spPr>
          <a:xfrm>
            <a:off x="628560" y="638262"/>
            <a:ext cx="4082588" cy="4126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a-ES" sz="2400" b="1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Prova</a:t>
            </a:r>
          </a:p>
          <a:p>
            <a:endParaRPr lang="nl-NL" sz="2400" dirty="0">
              <a:latin typeface="ABeZeh" pitchFamily="2" charset="0"/>
              <a:ea typeface="ABeZeh" pitchFamily="2" charset="0"/>
            </a:endParaRPr>
          </a:p>
        </p:txBody>
      </p:sp>
      <p:grpSp>
        <p:nvGrpSpPr>
          <p:cNvPr id="11" name="Groep 10">
            <a:extLst>
              <a:ext uri="{FF2B5EF4-FFF2-40B4-BE49-F238E27FC236}">
                <a16:creationId xmlns:a16="http://schemas.microsoft.com/office/drawing/2014/main" id="{64C3E184-0974-D94E-BD81-CF89DD890739}"/>
              </a:ext>
            </a:extLst>
          </p:cNvPr>
          <p:cNvGrpSpPr/>
          <p:nvPr/>
        </p:nvGrpSpPr>
        <p:grpSpPr>
          <a:xfrm>
            <a:off x="628560" y="1057503"/>
            <a:ext cx="6215065" cy="692692"/>
            <a:chOff x="628560" y="1057503"/>
            <a:chExt cx="6215065" cy="692692"/>
          </a:xfrm>
        </p:grpSpPr>
        <p:sp>
          <p:nvSpPr>
            <p:cNvPr id="12" name="Afgeronde rechthoek 11">
              <a:extLst>
                <a:ext uri="{FF2B5EF4-FFF2-40B4-BE49-F238E27FC236}">
                  <a16:creationId xmlns:a16="http://schemas.microsoft.com/office/drawing/2014/main" id="{C20D6233-D0F8-E941-AEEF-C8978039EC4D}"/>
                </a:ext>
              </a:extLst>
            </p:cNvPr>
            <p:cNvSpPr/>
            <p:nvPr/>
          </p:nvSpPr>
          <p:spPr>
            <a:xfrm>
              <a:off x="722624" y="1390195"/>
              <a:ext cx="2880000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3" name="Tekstvak 12">
              <a:extLst>
                <a:ext uri="{FF2B5EF4-FFF2-40B4-BE49-F238E27FC236}">
                  <a16:creationId xmlns:a16="http://schemas.microsoft.com/office/drawing/2014/main" id="{60FEB7B9-D31E-A84B-831B-DFE2081B4DB8}"/>
                </a:ext>
              </a:extLst>
            </p:cNvPr>
            <p:cNvSpPr txBox="1"/>
            <p:nvPr/>
          </p:nvSpPr>
          <p:spPr>
            <a:xfrm>
              <a:off x="628560" y="1057503"/>
              <a:ext cx="1657441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sz="1100" b="1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Nom i cognoms</a:t>
              </a:r>
            </a:p>
          </p:txBody>
        </p:sp>
        <p:sp>
          <p:nvSpPr>
            <p:cNvPr id="14" name="Afgeronde rechthoek 13">
              <a:extLst>
                <a:ext uri="{FF2B5EF4-FFF2-40B4-BE49-F238E27FC236}">
                  <a16:creationId xmlns:a16="http://schemas.microsoft.com/office/drawing/2014/main" id="{73FE4D5B-6ABE-4845-8E3D-C7FEAFFA5A46}"/>
                </a:ext>
              </a:extLst>
            </p:cNvPr>
            <p:cNvSpPr/>
            <p:nvPr/>
          </p:nvSpPr>
          <p:spPr>
            <a:xfrm>
              <a:off x="3963625" y="1381374"/>
              <a:ext cx="2880000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5" name="Tekstvak 14">
              <a:extLst>
                <a:ext uri="{FF2B5EF4-FFF2-40B4-BE49-F238E27FC236}">
                  <a16:creationId xmlns:a16="http://schemas.microsoft.com/office/drawing/2014/main" id="{668D864B-9413-A64A-A454-2204550D54A6}"/>
                </a:ext>
              </a:extLst>
            </p:cNvPr>
            <p:cNvSpPr txBox="1"/>
            <p:nvPr/>
          </p:nvSpPr>
          <p:spPr>
            <a:xfrm>
              <a:off x="3900820" y="1057503"/>
              <a:ext cx="1823185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sz="1100" b="1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Data</a:t>
              </a:r>
            </a:p>
          </p:txBody>
        </p:sp>
      </p:grpSp>
      <p:pic>
        <p:nvPicPr>
          <p:cNvPr id="7" name="Imagen 6">
            <a:extLst>
              <a:ext uri="{FF2B5EF4-FFF2-40B4-BE49-F238E27FC236}">
                <a16:creationId xmlns:a16="http://schemas.microsoft.com/office/drawing/2014/main" id="{AE016339-B99C-4EB1-B6E6-0BCA781D08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8772" y="175093"/>
            <a:ext cx="638175" cy="1428750"/>
          </a:xfrm>
          <a:prstGeom prst="rect">
            <a:avLst/>
          </a:prstGeom>
        </p:spPr>
      </p:pic>
      <p:sp>
        <p:nvSpPr>
          <p:cNvPr id="112" name="Ondertitel 2">
            <a:extLst>
              <a:ext uri="{FF2B5EF4-FFF2-40B4-BE49-F238E27FC236}">
                <a16:creationId xmlns:a16="http://schemas.microsoft.com/office/drawing/2014/main" id="{64CB5256-7114-C022-26B5-0F237CB01421}"/>
              </a:ext>
            </a:extLst>
          </p:cNvPr>
          <p:cNvSpPr txBox="1">
            <a:spLocks/>
          </p:cNvSpPr>
          <p:nvPr/>
        </p:nvSpPr>
        <p:spPr>
          <a:xfrm>
            <a:off x="628560" y="10110748"/>
            <a:ext cx="5669756" cy="3029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a-ES" sz="1050">
                <a:solidFill>
                  <a:srgbClr val="C2C2C2"/>
                </a:solidFill>
                <a:latin typeface="ABeZeh" pitchFamily="2" charset="0"/>
                <a:ea typeface="ABeZeh" pitchFamily="2" charset="0"/>
              </a:rPr>
              <a:t>Mètode Snappet. Prova 1 2n. Pàgina 2 de 2.</a:t>
            </a:r>
          </a:p>
          <a:p>
            <a:endParaRPr lang="nl-NL" dirty="0">
              <a:latin typeface="ABeZeh" pitchFamily="2" charset="0"/>
              <a:ea typeface="ABeZeh" pitchFamily="2" charset="0"/>
            </a:endParaRPr>
          </a:p>
        </p:txBody>
      </p:sp>
      <p:sp>
        <p:nvSpPr>
          <p:cNvPr id="10" name="Ondertitel 2">
            <a:extLst>
              <a:ext uri="{FF2B5EF4-FFF2-40B4-BE49-F238E27FC236}">
                <a16:creationId xmlns:a16="http://schemas.microsoft.com/office/drawing/2014/main" id="{3A04C6C9-4353-08FB-26B0-5919B3F0E022}"/>
              </a:ext>
            </a:extLst>
          </p:cNvPr>
          <p:cNvSpPr txBox="1">
            <a:spLocks/>
          </p:cNvSpPr>
          <p:nvPr/>
        </p:nvSpPr>
        <p:spPr>
          <a:xfrm>
            <a:off x="628560" y="2142272"/>
            <a:ext cx="6348487" cy="3628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6. Completa els requadres amb el nombre correcte (1 punt).</a:t>
            </a:r>
          </a:p>
        </p:txBody>
      </p:sp>
      <p:pic>
        <p:nvPicPr>
          <p:cNvPr id="25" name="Imagen 24">
            <a:extLst>
              <a:ext uri="{FF2B5EF4-FFF2-40B4-BE49-F238E27FC236}">
                <a16:creationId xmlns:a16="http://schemas.microsoft.com/office/drawing/2014/main" id="{B90EC36B-CB1D-1039-F21E-259CC1BD2B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6263" y="2494726"/>
            <a:ext cx="1223057" cy="333561"/>
          </a:xfrm>
          <a:prstGeom prst="rect">
            <a:avLst/>
          </a:prstGeom>
        </p:spPr>
      </p:pic>
      <p:pic>
        <p:nvPicPr>
          <p:cNvPr id="40" name="Imagen 39">
            <a:extLst>
              <a:ext uri="{FF2B5EF4-FFF2-40B4-BE49-F238E27FC236}">
                <a16:creationId xmlns:a16="http://schemas.microsoft.com/office/drawing/2014/main" id="{EB0DC72F-E3F5-8B99-134A-8179D480AC7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17538" y="2472769"/>
            <a:ext cx="1324596" cy="376918"/>
          </a:xfrm>
          <a:prstGeom prst="rect">
            <a:avLst/>
          </a:prstGeom>
        </p:spPr>
      </p:pic>
      <p:sp>
        <p:nvSpPr>
          <p:cNvPr id="41" name="Ondertitel 2">
            <a:extLst>
              <a:ext uri="{FF2B5EF4-FFF2-40B4-BE49-F238E27FC236}">
                <a16:creationId xmlns:a16="http://schemas.microsoft.com/office/drawing/2014/main" id="{F3AE0055-1302-F2BD-A947-3428928D3601}"/>
              </a:ext>
            </a:extLst>
          </p:cNvPr>
          <p:cNvSpPr txBox="1">
            <a:spLocks/>
          </p:cNvSpPr>
          <p:nvPr/>
        </p:nvSpPr>
        <p:spPr>
          <a:xfrm>
            <a:off x="628560" y="2429803"/>
            <a:ext cx="444380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ca-ES" sz="120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a)</a:t>
            </a:r>
          </a:p>
        </p:txBody>
      </p:sp>
      <p:sp>
        <p:nvSpPr>
          <p:cNvPr id="42" name="Ondertitel 2">
            <a:extLst>
              <a:ext uri="{FF2B5EF4-FFF2-40B4-BE49-F238E27FC236}">
                <a16:creationId xmlns:a16="http://schemas.microsoft.com/office/drawing/2014/main" id="{5D6D0F58-22D3-B436-976A-4C8FF1F38833}"/>
              </a:ext>
            </a:extLst>
          </p:cNvPr>
          <p:cNvSpPr txBox="1">
            <a:spLocks/>
          </p:cNvSpPr>
          <p:nvPr/>
        </p:nvSpPr>
        <p:spPr>
          <a:xfrm>
            <a:off x="2818437" y="2459443"/>
            <a:ext cx="444380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ca-ES" sz="120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b)</a:t>
            </a:r>
          </a:p>
        </p:txBody>
      </p:sp>
      <p:pic>
        <p:nvPicPr>
          <p:cNvPr id="43" name="Imagen 42">
            <a:extLst>
              <a:ext uri="{FF2B5EF4-FFF2-40B4-BE49-F238E27FC236}">
                <a16:creationId xmlns:a16="http://schemas.microsoft.com/office/drawing/2014/main" id="{F3017C81-9A50-17B8-6A3A-115BDDE720D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09108" y="3760142"/>
            <a:ext cx="1711007" cy="1248098"/>
          </a:xfrm>
          <a:prstGeom prst="rect">
            <a:avLst/>
          </a:prstGeom>
        </p:spPr>
      </p:pic>
      <p:pic>
        <p:nvPicPr>
          <p:cNvPr id="44" name="Imagen 43">
            <a:extLst>
              <a:ext uri="{FF2B5EF4-FFF2-40B4-BE49-F238E27FC236}">
                <a16:creationId xmlns:a16="http://schemas.microsoft.com/office/drawing/2014/main" id="{45BA56B0-93D1-6383-ACC6-4DC224371C4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6147" y="4105885"/>
            <a:ext cx="842961" cy="414337"/>
          </a:xfrm>
          <a:prstGeom prst="rect">
            <a:avLst/>
          </a:prstGeom>
        </p:spPr>
      </p:pic>
      <p:sp>
        <p:nvSpPr>
          <p:cNvPr id="45" name="Ondertitel 2">
            <a:extLst>
              <a:ext uri="{FF2B5EF4-FFF2-40B4-BE49-F238E27FC236}">
                <a16:creationId xmlns:a16="http://schemas.microsoft.com/office/drawing/2014/main" id="{5300E9AE-8169-8027-DBA2-83B1EB96DAA0}"/>
              </a:ext>
            </a:extLst>
          </p:cNvPr>
          <p:cNvSpPr txBox="1">
            <a:spLocks/>
          </p:cNvSpPr>
          <p:nvPr/>
        </p:nvSpPr>
        <p:spPr>
          <a:xfrm>
            <a:off x="628560" y="3338007"/>
            <a:ext cx="6348487" cy="3628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7. Descompon el nombre de l’etiqueta (1 punt).</a:t>
            </a:r>
          </a:p>
        </p:txBody>
      </p:sp>
      <p:sp>
        <p:nvSpPr>
          <p:cNvPr id="48" name="Ondertitel 2">
            <a:extLst>
              <a:ext uri="{FF2B5EF4-FFF2-40B4-BE49-F238E27FC236}">
                <a16:creationId xmlns:a16="http://schemas.microsoft.com/office/drawing/2014/main" id="{4E53BC52-401B-5940-02A1-CA1A22A008DF}"/>
              </a:ext>
            </a:extLst>
          </p:cNvPr>
          <p:cNvSpPr txBox="1">
            <a:spLocks/>
          </p:cNvSpPr>
          <p:nvPr/>
        </p:nvSpPr>
        <p:spPr>
          <a:xfrm>
            <a:off x="678460" y="5327725"/>
            <a:ext cx="6348487" cy="3628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8. Completa amb el símbol que correspon (&gt;, &lt; o =) (1 punt).</a:t>
            </a:r>
          </a:p>
        </p:txBody>
      </p:sp>
      <p:sp>
        <p:nvSpPr>
          <p:cNvPr id="49" name="Ondertitel 2">
            <a:extLst>
              <a:ext uri="{FF2B5EF4-FFF2-40B4-BE49-F238E27FC236}">
                <a16:creationId xmlns:a16="http://schemas.microsoft.com/office/drawing/2014/main" id="{3EFD909D-E490-3496-C7DC-91E3FCCAF30C}"/>
              </a:ext>
            </a:extLst>
          </p:cNvPr>
          <p:cNvSpPr txBox="1">
            <a:spLocks/>
          </p:cNvSpPr>
          <p:nvPr/>
        </p:nvSpPr>
        <p:spPr>
          <a:xfrm>
            <a:off x="817811" y="5735217"/>
            <a:ext cx="842961" cy="3628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75      49</a:t>
            </a:r>
          </a:p>
        </p:txBody>
      </p:sp>
      <p:sp>
        <p:nvSpPr>
          <p:cNvPr id="50" name="Ondertitel 2">
            <a:extLst>
              <a:ext uri="{FF2B5EF4-FFF2-40B4-BE49-F238E27FC236}">
                <a16:creationId xmlns:a16="http://schemas.microsoft.com/office/drawing/2014/main" id="{12AA86D3-D70C-2F6F-124E-13A1AC99358D}"/>
              </a:ext>
            </a:extLst>
          </p:cNvPr>
          <p:cNvSpPr txBox="1">
            <a:spLocks/>
          </p:cNvSpPr>
          <p:nvPr/>
        </p:nvSpPr>
        <p:spPr>
          <a:xfrm>
            <a:off x="1975476" y="5733723"/>
            <a:ext cx="842961" cy="3628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54      54</a:t>
            </a:r>
          </a:p>
        </p:txBody>
      </p:sp>
      <p:sp>
        <p:nvSpPr>
          <p:cNvPr id="51" name="Ondertitel 2">
            <a:extLst>
              <a:ext uri="{FF2B5EF4-FFF2-40B4-BE49-F238E27FC236}">
                <a16:creationId xmlns:a16="http://schemas.microsoft.com/office/drawing/2014/main" id="{7419C000-30E7-3005-6BA2-E82A0CED2E77}"/>
              </a:ext>
            </a:extLst>
          </p:cNvPr>
          <p:cNvSpPr txBox="1">
            <a:spLocks/>
          </p:cNvSpPr>
          <p:nvPr/>
        </p:nvSpPr>
        <p:spPr>
          <a:xfrm>
            <a:off x="3132002" y="5734470"/>
            <a:ext cx="842961" cy="3628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93      39</a:t>
            </a:r>
          </a:p>
        </p:txBody>
      </p:sp>
      <p:sp>
        <p:nvSpPr>
          <p:cNvPr id="52" name="Ondertitel 2">
            <a:extLst>
              <a:ext uri="{FF2B5EF4-FFF2-40B4-BE49-F238E27FC236}">
                <a16:creationId xmlns:a16="http://schemas.microsoft.com/office/drawing/2014/main" id="{42D2B6E8-D041-FD06-338B-ECDAA17108AD}"/>
              </a:ext>
            </a:extLst>
          </p:cNvPr>
          <p:cNvSpPr txBox="1">
            <a:spLocks/>
          </p:cNvSpPr>
          <p:nvPr/>
        </p:nvSpPr>
        <p:spPr>
          <a:xfrm>
            <a:off x="4289667" y="5732976"/>
            <a:ext cx="842961" cy="3628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59      67</a:t>
            </a:r>
          </a:p>
        </p:txBody>
      </p:sp>
      <p:pic>
        <p:nvPicPr>
          <p:cNvPr id="53" name="Imagen 52">
            <a:extLst>
              <a:ext uri="{FF2B5EF4-FFF2-40B4-BE49-F238E27FC236}">
                <a16:creationId xmlns:a16="http://schemas.microsoft.com/office/drawing/2014/main" id="{C21C77FD-F41E-803C-F88C-65871A17E6A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80158" y="5773247"/>
            <a:ext cx="152400" cy="190500"/>
          </a:xfrm>
          <a:prstGeom prst="rect">
            <a:avLst/>
          </a:prstGeom>
        </p:spPr>
      </p:pic>
      <p:pic>
        <p:nvPicPr>
          <p:cNvPr id="55" name="Imagen 54">
            <a:extLst>
              <a:ext uri="{FF2B5EF4-FFF2-40B4-BE49-F238E27FC236}">
                <a16:creationId xmlns:a16="http://schemas.microsoft.com/office/drawing/2014/main" id="{0E3E45C2-2624-E473-2B98-B3D218E3B6E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62296" y="5766367"/>
            <a:ext cx="152400" cy="190500"/>
          </a:xfrm>
          <a:prstGeom prst="rect">
            <a:avLst/>
          </a:prstGeom>
        </p:spPr>
      </p:pic>
      <p:pic>
        <p:nvPicPr>
          <p:cNvPr id="56" name="Imagen 55">
            <a:extLst>
              <a:ext uri="{FF2B5EF4-FFF2-40B4-BE49-F238E27FC236}">
                <a16:creationId xmlns:a16="http://schemas.microsoft.com/office/drawing/2014/main" id="{1B9485E6-F952-3366-D7ED-E4527ADCD5E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01652" y="5794647"/>
            <a:ext cx="152400" cy="190500"/>
          </a:xfrm>
          <a:prstGeom prst="rect">
            <a:avLst/>
          </a:prstGeom>
        </p:spPr>
      </p:pic>
      <p:pic>
        <p:nvPicPr>
          <p:cNvPr id="57" name="Imagen 56">
            <a:extLst>
              <a:ext uri="{FF2B5EF4-FFF2-40B4-BE49-F238E27FC236}">
                <a16:creationId xmlns:a16="http://schemas.microsoft.com/office/drawing/2014/main" id="{4FB6C0AF-3D1C-C8E8-3DD2-3C0293349CC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58747" y="5746243"/>
            <a:ext cx="152400" cy="190500"/>
          </a:xfrm>
          <a:prstGeom prst="rect">
            <a:avLst/>
          </a:prstGeom>
        </p:spPr>
      </p:pic>
      <p:sp>
        <p:nvSpPr>
          <p:cNvPr id="69" name="Ondertitel 2">
            <a:extLst>
              <a:ext uri="{FF2B5EF4-FFF2-40B4-BE49-F238E27FC236}">
                <a16:creationId xmlns:a16="http://schemas.microsoft.com/office/drawing/2014/main" id="{E870DF84-BAF4-20B1-9632-79B971822DC2}"/>
              </a:ext>
            </a:extLst>
          </p:cNvPr>
          <p:cNvSpPr txBox="1">
            <a:spLocks/>
          </p:cNvSpPr>
          <p:nvPr/>
        </p:nvSpPr>
        <p:spPr>
          <a:xfrm>
            <a:off x="668354" y="6432936"/>
            <a:ext cx="6348487" cy="3628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9. Ordena aquests nombres del més petit al més gran (1 punt).</a:t>
            </a:r>
          </a:p>
        </p:txBody>
      </p:sp>
      <p:pic>
        <p:nvPicPr>
          <p:cNvPr id="71" name="Imagen 70">
            <a:extLst>
              <a:ext uri="{FF2B5EF4-FFF2-40B4-BE49-F238E27FC236}">
                <a16:creationId xmlns:a16="http://schemas.microsoft.com/office/drawing/2014/main" id="{B974DE60-764C-0ACD-064C-8C6A7F5CCEC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4489" y="6720395"/>
            <a:ext cx="2236138" cy="740203"/>
          </a:xfrm>
          <a:prstGeom prst="rect">
            <a:avLst/>
          </a:prstGeom>
        </p:spPr>
      </p:pic>
      <p:sp>
        <p:nvSpPr>
          <p:cNvPr id="72" name="Ondertitel 2">
            <a:extLst>
              <a:ext uri="{FF2B5EF4-FFF2-40B4-BE49-F238E27FC236}">
                <a16:creationId xmlns:a16="http://schemas.microsoft.com/office/drawing/2014/main" id="{6D6B6C76-5769-41E5-7F00-6CFC6F3F580D}"/>
              </a:ext>
            </a:extLst>
          </p:cNvPr>
          <p:cNvSpPr txBox="1">
            <a:spLocks/>
          </p:cNvSpPr>
          <p:nvPr/>
        </p:nvSpPr>
        <p:spPr>
          <a:xfrm>
            <a:off x="854069" y="7553297"/>
            <a:ext cx="4693024" cy="3628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        &lt;               &lt;               &lt;               &lt;</a:t>
            </a:r>
          </a:p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endParaRPr lang="nl-NL" sz="1200" dirty="0">
              <a:solidFill>
                <a:srgbClr val="333333"/>
              </a:solidFill>
              <a:latin typeface="ABeZeh" pitchFamily="2" charset="0"/>
              <a:ea typeface="ABeZeh" pitchFamily="2" charset="0"/>
            </a:endParaRPr>
          </a:p>
        </p:txBody>
      </p:sp>
      <p:sp>
        <p:nvSpPr>
          <p:cNvPr id="78" name="Ondertitel 2">
            <a:extLst>
              <a:ext uri="{FF2B5EF4-FFF2-40B4-BE49-F238E27FC236}">
                <a16:creationId xmlns:a16="http://schemas.microsoft.com/office/drawing/2014/main" id="{10A65428-3107-1A89-0E5F-34CBF7367D73}"/>
              </a:ext>
            </a:extLst>
          </p:cNvPr>
          <p:cNvSpPr txBox="1">
            <a:spLocks/>
          </p:cNvSpPr>
          <p:nvPr/>
        </p:nvSpPr>
        <p:spPr>
          <a:xfrm>
            <a:off x="668354" y="8410933"/>
            <a:ext cx="6348487" cy="3628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10. Descompon aquests nombres. (1 punt).</a:t>
            </a:r>
          </a:p>
        </p:txBody>
      </p:sp>
      <p:pic>
        <p:nvPicPr>
          <p:cNvPr id="81" name="Imagen 80">
            <a:extLst>
              <a:ext uri="{FF2B5EF4-FFF2-40B4-BE49-F238E27FC236}">
                <a16:creationId xmlns:a16="http://schemas.microsoft.com/office/drawing/2014/main" id="{BAD8363D-2828-9D11-B8F6-556F4C401D7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6212" y="8808529"/>
            <a:ext cx="2001653" cy="812979"/>
          </a:xfrm>
          <a:prstGeom prst="rect">
            <a:avLst/>
          </a:prstGeom>
        </p:spPr>
      </p:pic>
      <p:pic>
        <p:nvPicPr>
          <p:cNvPr id="82" name="Imagen 81">
            <a:extLst>
              <a:ext uri="{FF2B5EF4-FFF2-40B4-BE49-F238E27FC236}">
                <a16:creationId xmlns:a16="http://schemas.microsoft.com/office/drawing/2014/main" id="{815029A1-404B-44FB-A60C-60748BD9703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02624" y="8849396"/>
            <a:ext cx="1944469" cy="755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2071543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th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th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7EBB4031B73F4589B29962719C5DF5" ma:contentTypeVersion="18" ma:contentTypeDescription="Crea un document nou" ma:contentTypeScope="" ma:versionID="9dcb187a33366c84f2df6762af0f2f5f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03eec74d4741865ccbb2266b5474e5bc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3:MediaLengthInSeconds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t amb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'ha compartit amb detal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386b66-05f6-4b58-b0f9-d397fff95a06}" ma:internalName="TaxCatchAll" ma:showField="CatchAllData" ma:web="f0ce2327-97fb-4dfc-a980-285cacb0ad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Etiquetes de la imatge" ma:readOnly="false" ma:fieldId="{5cf76f15-5ced-4ddc-b409-7134ff3c332f}" ma:taxonomyMulti="true" ma:sspId="24c5036f-2e3b-404d-80b7-6eb4f916b1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us de contingut"/>
        <xsd:element ref="dc:title" minOccurs="0" maxOccurs="1" ma:index="4" ma:displayName="Títo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ce2327-97fb-4dfc-a980-285cacb0ad39" xsi:nil="true"/>
    <lcf76f155ced4ddcb4097134ff3c332f xmlns="4df41d69-8cf9-497b-ae8f-b424b063cd22">
      <Terms xmlns="http://schemas.microsoft.com/office/infopath/2007/PartnerControls"/>
    </lcf76f155ced4ddcb4097134ff3c332f>
    <SharedWithUsers xmlns="f0ce2327-97fb-4dfc-a980-285cacb0ad39">
      <UserInfo>
        <DisplayName>Cristina García</DisplayName>
        <AccountId>46</AccountId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9F6BD132-1DD7-4ED0-80B1-C6F2539E9E3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0ce2327-97fb-4dfc-a980-285cacb0ad39"/>
    <ds:schemaRef ds:uri="4df41d69-8cf9-497b-ae8f-b424b063cd2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4BB36CE-99E8-4E7E-AB22-36975A5CE4F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643F5B3-B114-441E-AD41-A0680C4AAB7A}">
  <ds:schemaRefs>
    <ds:schemaRef ds:uri="http://schemas.microsoft.com/office/infopath/2007/PartnerControls"/>
    <ds:schemaRef ds:uri="http://purl.org/dc/terms/"/>
    <ds:schemaRef ds:uri="9123724a-6770-4cf5-85de-da1a5d7b85d6"/>
    <ds:schemaRef ds:uri="http://schemas.openxmlformats.org/package/2006/metadata/core-properties"/>
    <ds:schemaRef ds:uri="5751dd86-6170-4cc0-811e-1c4a5e106ea5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www.w3.org/XML/1998/namespace"/>
    <ds:schemaRef ds:uri="http://purl.org/dc/dcmitype/"/>
    <ds:schemaRef ds:uri="f0ce2327-97fb-4dfc-a980-285cacb0ad39"/>
    <ds:schemaRef ds:uri="4df41d69-8cf9-497b-ae8f-b424b063cd22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1635</TotalTime>
  <Words>220</Words>
  <Application>Microsoft Office PowerPoint</Application>
  <PresentationFormat>Personalizado</PresentationFormat>
  <Paragraphs>36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ABeZeh</vt:lpstr>
      <vt:lpstr>Arial</vt:lpstr>
      <vt:lpstr>Calibri</vt:lpstr>
      <vt:lpstr>Calibri Light</vt:lpstr>
      <vt:lpstr>Kantoorthema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Marit de Wit</dc:creator>
  <cp:lastModifiedBy>Cristobal Espinosa</cp:lastModifiedBy>
  <cp:revision>37</cp:revision>
  <dcterms:created xsi:type="dcterms:W3CDTF">2022-01-03T10:00:59Z</dcterms:created>
  <dcterms:modified xsi:type="dcterms:W3CDTF">2024-11-18T11:15:53Z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</Properties>
</file>