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" roundtripDataSignature="AMtx7mjXjonooNxQwCPfsiLYFjrK99In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72FF05-C838-069A-6E16-A25F20FFD317}" v="2" dt="2024-11-06T10:30:39.6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3228" y="8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rcedes Figuerola" userId="S::mercedes.figuerola@snappet.org::9b14bd80-30e2-4462-aa34-14edc6fce1fd" providerId="AD" clId="Web-{8972FF05-C838-069A-6E16-A25F20FFD317}"/>
    <pc:docChg chg="modSld">
      <pc:chgData name="Mercedes Figuerola" userId="S::mercedes.figuerola@snappet.org::9b14bd80-30e2-4462-aa34-14edc6fce1fd" providerId="AD" clId="Web-{8972FF05-C838-069A-6E16-A25F20FFD317}" dt="2024-11-06T10:30:39.642" v="1"/>
      <pc:docMkLst>
        <pc:docMk/>
      </pc:docMkLst>
      <pc:sldChg chg="addSp delSp">
        <pc:chgData name="Mercedes Figuerola" userId="S::mercedes.figuerola@snappet.org::9b14bd80-30e2-4462-aa34-14edc6fce1fd" providerId="AD" clId="Web-{8972FF05-C838-069A-6E16-A25F20FFD317}" dt="2024-11-06T10:30:39.642" v="1"/>
        <pc:sldMkLst>
          <pc:docMk/>
          <pc:sldMk cId="0" sldId="257"/>
        </pc:sldMkLst>
        <pc:spChg chg="add del">
          <ac:chgData name="Mercedes Figuerola" userId="S::mercedes.figuerola@snappet.org::9b14bd80-30e2-4462-aa34-14edc6fce1fd" providerId="AD" clId="Web-{8972FF05-C838-069A-6E16-A25F20FFD317}" dt="2024-11-06T10:30:39.642" v="1"/>
          <ac:spMkLst>
            <pc:docMk/>
            <pc:sldMk cId="0" sldId="257"/>
            <ac:spMk id="3" creationId="{05A22F5B-38F5-4427-13FA-20795611C5E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"/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13298" y="2021720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1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Escriu un nombre de tres xifres que tingui un 4 a les centenes (1 punt).</a:t>
            </a:r>
          </a:p>
        </p:txBody>
      </p:sp>
      <p:sp>
        <p:nvSpPr>
          <p:cNvPr id="98" name="Google Shape;98;p2"/>
          <p:cNvSpPr/>
          <p:nvPr/>
        </p:nvSpPr>
        <p:spPr>
          <a:xfrm>
            <a:off x="2571803" y="3701286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666974" y="3697362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4428364" y="3700410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62566" y="2962009"/>
            <a:ext cx="6158196" cy="501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2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Marca amb una creu (x) el nombre de tres xifres que té un 5 a les centenes, un 3 a les desenes i un 8 a les unitats (1 punt).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17431" y="4258046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3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Quants diners hi ha? (1 punt).</a:t>
            </a:r>
          </a:p>
        </p:txBody>
      </p:sp>
      <p:sp>
        <p:nvSpPr>
          <p:cNvPr id="103" name="Google Shape;103;p2"/>
          <p:cNvSpPr txBox="1"/>
          <p:nvPr/>
        </p:nvSpPr>
        <p:spPr>
          <a:xfrm>
            <a:off x="863076" y="3633918"/>
            <a:ext cx="462141" cy="300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835</a:t>
            </a:r>
          </a:p>
        </p:txBody>
      </p:sp>
      <p:sp>
        <p:nvSpPr>
          <p:cNvPr id="104" name="Google Shape;104;p2"/>
          <p:cNvSpPr txBox="1"/>
          <p:nvPr/>
        </p:nvSpPr>
        <p:spPr>
          <a:xfrm>
            <a:off x="520370" y="5989932"/>
            <a:ext cx="6158100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4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Dibuixa els bitllets i les monedes que necessites per pagar 21</a:t>
            </a:r>
            <a:r>
              <a:rPr lang="ca-ES" sz="1200" b="1">
                <a:solidFill>
                  <a:srgbClr val="333333"/>
                </a:solidFill>
              </a:rPr>
              <a:t>3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€ (1 punt).</a:t>
            </a:r>
          </a:p>
        </p:txBody>
      </p:sp>
      <p:sp>
        <p:nvSpPr>
          <p:cNvPr id="106" name="Google Shape;106;p2"/>
          <p:cNvSpPr/>
          <p:nvPr/>
        </p:nvSpPr>
        <p:spPr>
          <a:xfrm>
            <a:off x="671921" y="2363693"/>
            <a:ext cx="2920589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2767081" y="3613332"/>
            <a:ext cx="462141" cy="300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385</a:t>
            </a:r>
          </a:p>
        </p:txBody>
      </p:sp>
      <p:sp>
        <p:nvSpPr>
          <p:cNvPr id="108" name="Google Shape;108;p2"/>
          <p:cNvSpPr txBox="1"/>
          <p:nvPr/>
        </p:nvSpPr>
        <p:spPr>
          <a:xfrm>
            <a:off x="4696714" y="3614065"/>
            <a:ext cx="462141" cy="300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538</a:t>
            </a:r>
          </a:p>
        </p:txBody>
      </p:sp>
      <p:pic>
        <p:nvPicPr>
          <p:cNvPr id="110" name="Google Shape;110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8560" y="4743151"/>
            <a:ext cx="2843471" cy="1046333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"/>
          <p:cNvSpPr txBox="1"/>
          <p:nvPr/>
        </p:nvSpPr>
        <p:spPr>
          <a:xfrm>
            <a:off x="4230447" y="5109857"/>
            <a:ext cx="258000" cy="3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</a:p>
        </p:txBody>
      </p:sp>
      <p:sp>
        <p:nvSpPr>
          <p:cNvPr id="112" name="Google Shape;112;p2"/>
          <p:cNvSpPr/>
          <p:nvPr/>
        </p:nvSpPr>
        <p:spPr>
          <a:xfrm>
            <a:off x="3616757" y="5122007"/>
            <a:ext cx="594900" cy="230100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"/>
          <p:cNvSpPr/>
          <p:nvPr/>
        </p:nvSpPr>
        <p:spPr>
          <a:xfrm>
            <a:off x="4537785" y="5129210"/>
            <a:ext cx="594900" cy="230100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2"/>
          <p:cNvSpPr/>
          <p:nvPr/>
        </p:nvSpPr>
        <p:spPr>
          <a:xfrm>
            <a:off x="5458217" y="5113932"/>
            <a:ext cx="594900" cy="230100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2"/>
          <p:cNvSpPr txBox="1"/>
          <p:nvPr/>
        </p:nvSpPr>
        <p:spPr>
          <a:xfrm>
            <a:off x="5170923" y="5116245"/>
            <a:ext cx="258000" cy="3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</a:p>
        </p:txBody>
      </p:sp>
      <p:sp>
        <p:nvSpPr>
          <p:cNvPr id="116" name="Google Shape;116;p2"/>
          <p:cNvSpPr txBox="1"/>
          <p:nvPr/>
        </p:nvSpPr>
        <p:spPr>
          <a:xfrm>
            <a:off x="6082395" y="5115079"/>
            <a:ext cx="258000" cy="3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</a:p>
        </p:txBody>
      </p:sp>
      <p:sp>
        <p:nvSpPr>
          <p:cNvPr id="117" name="Google Shape;117;p2"/>
          <p:cNvSpPr/>
          <p:nvPr/>
        </p:nvSpPr>
        <p:spPr>
          <a:xfrm>
            <a:off x="6372124" y="5071608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3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2"/>
          <p:cNvSpPr/>
          <p:nvPr/>
        </p:nvSpPr>
        <p:spPr>
          <a:xfrm>
            <a:off x="594997" y="6362688"/>
            <a:ext cx="6432000" cy="879300"/>
          </a:xfrm>
          <a:prstGeom prst="rect">
            <a:avLst/>
          </a:prstGeom>
          <a:noFill/>
          <a:ln w="1270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2"/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1 3r.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"/>
          <p:cNvSpPr txBox="1"/>
          <p:nvPr/>
        </p:nvSpPr>
        <p:spPr>
          <a:xfrm>
            <a:off x="531068" y="8568137"/>
            <a:ext cx="6158100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6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Resta 10 cada vegada</a:t>
            </a:r>
            <a:r>
              <a:rPr lang="ca-ES" sz="1200" b="1">
                <a:solidFill>
                  <a:srgbClr val="333333"/>
                </a:solidFill>
              </a:rPr>
              <a:t>.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(1 punt).</a:t>
            </a:r>
          </a:p>
        </p:txBody>
      </p:sp>
      <p:sp>
        <p:nvSpPr>
          <p:cNvPr id="134" name="Google Shape;134;p2"/>
          <p:cNvSpPr/>
          <p:nvPr/>
        </p:nvSpPr>
        <p:spPr>
          <a:xfrm>
            <a:off x="616106" y="9195495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"/>
          <p:cNvSpPr txBox="1"/>
          <p:nvPr/>
        </p:nvSpPr>
        <p:spPr>
          <a:xfrm>
            <a:off x="3402905" y="9197319"/>
            <a:ext cx="555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</a:rPr>
              <a:t>511</a:t>
            </a:r>
          </a:p>
        </p:txBody>
      </p:sp>
      <p:sp>
        <p:nvSpPr>
          <p:cNvPr id="136" name="Google Shape;136;p2"/>
          <p:cNvSpPr/>
          <p:nvPr/>
        </p:nvSpPr>
        <p:spPr>
          <a:xfrm>
            <a:off x="1293769" y="9195508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2"/>
          <p:cNvSpPr/>
          <p:nvPr/>
        </p:nvSpPr>
        <p:spPr>
          <a:xfrm>
            <a:off x="1971406" y="9195508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2"/>
          <p:cNvSpPr/>
          <p:nvPr/>
        </p:nvSpPr>
        <p:spPr>
          <a:xfrm>
            <a:off x="2649056" y="9195495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2"/>
          <p:cNvSpPr/>
          <p:nvPr/>
        </p:nvSpPr>
        <p:spPr>
          <a:xfrm>
            <a:off x="3343006" y="9179608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2"/>
          <p:cNvSpPr txBox="1"/>
          <p:nvPr/>
        </p:nvSpPr>
        <p:spPr>
          <a:xfrm>
            <a:off x="731605" y="9197307"/>
            <a:ext cx="555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</a:rPr>
              <a:t>551</a:t>
            </a:r>
          </a:p>
        </p:txBody>
      </p:sp>
      <p:sp>
        <p:nvSpPr>
          <p:cNvPr id="144" name="Google Shape;144;p2"/>
          <p:cNvSpPr txBox="1"/>
          <p:nvPr/>
        </p:nvSpPr>
        <p:spPr>
          <a:xfrm>
            <a:off x="574153" y="7489197"/>
            <a:ext cx="6158100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5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Suma 10 cada vegada</a:t>
            </a:r>
            <a:r>
              <a:rPr lang="ca-ES" sz="1200" b="1">
                <a:solidFill>
                  <a:srgbClr val="333333"/>
                </a:solidFill>
              </a:rPr>
              <a:t>.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(1 punt).</a:t>
            </a:r>
          </a:p>
        </p:txBody>
      </p:sp>
      <p:sp>
        <p:nvSpPr>
          <p:cNvPr id="145" name="Google Shape;145;p2"/>
          <p:cNvSpPr/>
          <p:nvPr/>
        </p:nvSpPr>
        <p:spPr>
          <a:xfrm>
            <a:off x="671604" y="8053643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2"/>
          <p:cNvSpPr txBox="1"/>
          <p:nvPr/>
        </p:nvSpPr>
        <p:spPr>
          <a:xfrm>
            <a:off x="3458402" y="8055467"/>
            <a:ext cx="555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</a:rPr>
              <a:t>344</a:t>
            </a:r>
          </a:p>
        </p:txBody>
      </p:sp>
      <p:sp>
        <p:nvSpPr>
          <p:cNvPr id="147" name="Google Shape;147;p2"/>
          <p:cNvSpPr/>
          <p:nvPr/>
        </p:nvSpPr>
        <p:spPr>
          <a:xfrm>
            <a:off x="1349266" y="8053655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"/>
          <p:cNvSpPr/>
          <p:nvPr/>
        </p:nvSpPr>
        <p:spPr>
          <a:xfrm>
            <a:off x="2026904" y="8053655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2"/>
          <p:cNvSpPr/>
          <p:nvPr/>
        </p:nvSpPr>
        <p:spPr>
          <a:xfrm>
            <a:off x="2704554" y="8053643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"/>
          <p:cNvSpPr/>
          <p:nvPr/>
        </p:nvSpPr>
        <p:spPr>
          <a:xfrm>
            <a:off x="3393704" y="8053655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2"/>
          <p:cNvSpPr txBox="1"/>
          <p:nvPr/>
        </p:nvSpPr>
        <p:spPr>
          <a:xfrm>
            <a:off x="787102" y="8055454"/>
            <a:ext cx="555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</a:rPr>
              <a:t>304</a:t>
            </a:r>
          </a:p>
        </p:txBody>
      </p:sp>
      <p:sp>
        <p:nvSpPr>
          <p:cNvPr id="154" name="Google Shape;154;p2"/>
          <p:cNvSpPr txBox="1"/>
          <p:nvPr/>
        </p:nvSpPr>
        <p:spPr>
          <a:xfrm>
            <a:off x="1445102" y="8100192"/>
            <a:ext cx="555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</a:rPr>
              <a:t>314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4b75e4c2d3_0_22"/>
          <p:cNvSpPr/>
          <p:nvPr/>
        </p:nvSpPr>
        <p:spPr>
          <a:xfrm>
            <a:off x="4110060" y="3095993"/>
            <a:ext cx="292050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g14b75e4c2d3_0_22"/>
          <p:cNvSpPr/>
          <p:nvPr/>
        </p:nvSpPr>
        <p:spPr>
          <a:xfrm>
            <a:off x="4117585" y="2531005"/>
            <a:ext cx="292050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14b75e4c2d3_0_22"/>
          <p:cNvSpPr/>
          <p:nvPr/>
        </p:nvSpPr>
        <p:spPr>
          <a:xfrm>
            <a:off x="-1" y="9971813"/>
            <a:ext cx="7559700" cy="720000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14b75e4c2d3_0_22"/>
          <p:cNvSpPr txBox="1"/>
          <p:nvPr/>
        </p:nvSpPr>
        <p:spPr>
          <a:xfrm>
            <a:off x="520370" y="2031911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7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Utilitza</a:t>
            </a:r>
            <a:r>
              <a:rPr lang="ca-ES" sz="1200" b="1" dirty="0">
                <a:solidFill>
                  <a:srgbClr val="333333"/>
                </a:solidFill>
              </a:rPr>
              <a:t> en cada cas aquestes tres xifres i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escriu: (1 punt).</a:t>
            </a:r>
          </a:p>
        </p:txBody>
      </p:sp>
      <p:sp>
        <p:nvSpPr>
          <p:cNvPr id="171" name="Google Shape;171;g14b75e4c2d3_0_22"/>
          <p:cNvSpPr txBox="1"/>
          <p:nvPr/>
        </p:nvSpPr>
        <p:spPr>
          <a:xfrm>
            <a:off x="520370" y="3627732"/>
            <a:ext cx="6158100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8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ca-ES" sz="1200" b="1">
                <a:solidFill>
                  <a:srgbClr val="333333"/>
                </a:solidFill>
              </a:rPr>
              <a:t>Ordena aquests nombres del més petit al més gran 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sp>
        <p:nvSpPr>
          <p:cNvPr id="174" name="Google Shape;174;g14b75e4c2d3_0_22"/>
          <p:cNvSpPr txBox="1"/>
          <p:nvPr/>
        </p:nvSpPr>
        <p:spPr>
          <a:xfrm>
            <a:off x="1585863" y="2554950"/>
            <a:ext cx="4568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a) Un nombre més gran que 230.</a:t>
            </a:r>
          </a:p>
        </p:txBody>
      </p:sp>
      <p:sp>
        <p:nvSpPr>
          <p:cNvPr id="175" name="Google Shape;175;g14b75e4c2d3_0_22"/>
          <p:cNvSpPr txBox="1"/>
          <p:nvPr/>
        </p:nvSpPr>
        <p:spPr>
          <a:xfrm>
            <a:off x="1602038" y="3091325"/>
            <a:ext cx="4568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b) Un nombre més petit que 700.</a:t>
            </a:r>
          </a:p>
        </p:txBody>
      </p:sp>
      <p:sp>
        <p:nvSpPr>
          <p:cNvPr id="176" name="Google Shape;176;g14b75e4c2d3_0_22"/>
          <p:cNvSpPr/>
          <p:nvPr/>
        </p:nvSpPr>
        <p:spPr>
          <a:xfrm>
            <a:off x="1187199" y="4483351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14b75e4c2d3_0_22"/>
          <p:cNvSpPr txBox="1"/>
          <p:nvPr/>
        </p:nvSpPr>
        <p:spPr>
          <a:xfrm>
            <a:off x="1384247" y="4025287"/>
            <a:ext cx="555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300" b="1">
                <a:solidFill>
                  <a:srgbClr val="009ED0"/>
                </a:solidFill>
              </a:rPr>
              <a:t>511</a:t>
            </a:r>
          </a:p>
        </p:txBody>
      </p:sp>
      <p:sp>
        <p:nvSpPr>
          <p:cNvPr id="178" name="Google Shape;178;g14b75e4c2d3_0_22"/>
          <p:cNvSpPr/>
          <p:nvPr/>
        </p:nvSpPr>
        <p:spPr>
          <a:xfrm>
            <a:off x="1864862" y="4483363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14b75e4c2d3_0_22"/>
          <p:cNvSpPr/>
          <p:nvPr/>
        </p:nvSpPr>
        <p:spPr>
          <a:xfrm>
            <a:off x="2542499" y="4483363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g14b75e4c2d3_0_22"/>
          <p:cNvSpPr/>
          <p:nvPr/>
        </p:nvSpPr>
        <p:spPr>
          <a:xfrm>
            <a:off x="3220149" y="4483351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g14b75e4c2d3_0_22"/>
          <p:cNvSpPr/>
          <p:nvPr/>
        </p:nvSpPr>
        <p:spPr>
          <a:xfrm>
            <a:off x="3897799" y="4483351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14b75e4c2d3_0_22"/>
          <p:cNvSpPr txBox="1"/>
          <p:nvPr/>
        </p:nvSpPr>
        <p:spPr>
          <a:xfrm>
            <a:off x="2061898" y="4025300"/>
            <a:ext cx="555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300" b="1">
                <a:solidFill>
                  <a:srgbClr val="009ED0"/>
                </a:solidFill>
              </a:rPr>
              <a:t>309</a:t>
            </a:r>
          </a:p>
        </p:txBody>
      </p:sp>
      <p:sp>
        <p:nvSpPr>
          <p:cNvPr id="186" name="Google Shape;186;g14b75e4c2d3_0_22"/>
          <p:cNvSpPr txBox="1"/>
          <p:nvPr/>
        </p:nvSpPr>
        <p:spPr>
          <a:xfrm>
            <a:off x="2693698" y="4025275"/>
            <a:ext cx="555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300" b="1">
                <a:solidFill>
                  <a:srgbClr val="009ED0"/>
                </a:solidFill>
              </a:rPr>
              <a:t>935</a:t>
            </a:r>
          </a:p>
        </p:txBody>
      </p:sp>
      <p:sp>
        <p:nvSpPr>
          <p:cNvPr id="187" name="Google Shape;187;g14b75e4c2d3_0_22"/>
          <p:cNvSpPr txBox="1"/>
          <p:nvPr/>
        </p:nvSpPr>
        <p:spPr>
          <a:xfrm>
            <a:off x="3296348" y="4025287"/>
            <a:ext cx="555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300" b="1">
                <a:solidFill>
                  <a:srgbClr val="009ED0"/>
                </a:solidFill>
              </a:rPr>
              <a:t>488</a:t>
            </a:r>
          </a:p>
        </p:txBody>
      </p:sp>
      <p:sp>
        <p:nvSpPr>
          <p:cNvPr id="188" name="Google Shape;188;g14b75e4c2d3_0_22"/>
          <p:cNvSpPr txBox="1"/>
          <p:nvPr/>
        </p:nvSpPr>
        <p:spPr>
          <a:xfrm>
            <a:off x="3898998" y="4025300"/>
            <a:ext cx="555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300" b="1">
                <a:solidFill>
                  <a:srgbClr val="009ED0"/>
                </a:solidFill>
              </a:rPr>
              <a:t>197</a:t>
            </a:r>
          </a:p>
        </p:txBody>
      </p:sp>
      <p:pic>
        <p:nvPicPr>
          <p:cNvPr id="192" name="Google Shape;192;g14b75e4c2d3_0_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7950" y="2587074"/>
            <a:ext cx="954069" cy="87355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g14b75e4c2d3_0_22"/>
          <p:cNvSpPr txBox="1"/>
          <p:nvPr/>
        </p:nvSpPr>
        <p:spPr>
          <a:xfrm>
            <a:off x="520370" y="5187960"/>
            <a:ext cx="6158100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9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Arrodoneix el  </a:t>
            </a:r>
            <a:r>
              <a:rPr lang="ca-ES" sz="1200" b="1">
                <a:solidFill>
                  <a:srgbClr val="333333"/>
                </a:solidFill>
              </a:rPr>
              <a:t>nombre 836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(1 punt).</a:t>
            </a:r>
          </a:p>
        </p:txBody>
      </p:sp>
      <p:sp>
        <p:nvSpPr>
          <p:cNvPr id="195" name="Google Shape;195;g14b75e4c2d3_0_22"/>
          <p:cNvSpPr txBox="1"/>
          <p:nvPr/>
        </p:nvSpPr>
        <p:spPr>
          <a:xfrm>
            <a:off x="740044" y="5747900"/>
            <a:ext cx="2289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a) A la desena més propera: </a:t>
            </a:r>
          </a:p>
        </p:txBody>
      </p:sp>
      <p:sp>
        <p:nvSpPr>
          <p:cNvPr id="196" name="Google Shape;196;g14b75e4c2d3_0_22"/>
          <p:cNvSpPr txBox="1"/>
          <p:nvPr/>
        </p:nvSpPr>
        <p:spPr>
          <a:xfrm>
            <a:off x="740050" y="6117200"/>
            <a:ext cx="2222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b) A la centena més propera: </a:t>
            </a:r>
          </a:p>
        </p:txBody>
      </p:sp>
      <p:sp>
        <p:nvSpPr>
          <p:cNvPr id="197" name="Google Shape;197;g14b75e4c2d3_0_22"/>
          <p:cNvSpPr txBox="1"/>
          <p:nvPr/>
        </p:nvSpPr>
        <p:spPr>
          <a:xfrm>
            <a:off x="485520" y="6937275"/>
            <a:ext cx="6158100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10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Completa (1 punt).</a:t>
            </a:r>
          </a:p>
        </p:txBody>
      </p:sp>
      <p:pic>
        <p:nvPicPr>
          <p:cNvPr id="198" name="Google Shape;198;g14b75e4c2d3_0_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0825" y="7547299"/>
            <a:ext cx="1802450" cy="2036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g14b75e4c2d3_0_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13900" y="7605124"/>
            <a:ext cx="1754855" cy="2017237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g14b75e4c2d3_0_22"/>
          <p:cNvSpPr/>
          <p:nvPr/>
        </p:nvSpPr>
        <p:spPr>
          <a:xfrm>
            <a:off x="2962507" y="5765825"/>
            <a:ext cx="95400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g14b75e4c2d3_0_22"/>
          <p:cNvSpPr/>
          <p:nvPr/>
        </p:nvSpPr>
        <p:spPr>
          <a:xfrm>
            <a:off x="2962507" y="6164650"/>
            <a:ext cx="95400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1 3r.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597E6D5D-9BD3-4CD8-8B95-6B02854EC4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243</Words>
  <Application>Microsoft Office PowerPoint</Application>
  <PresentationFormat>Personalizado</PresentationFormat>
  <Paragraphs>38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5</cp:revision>
  <dcterms:created xsi:type="dcterms:W3CDTF">2022-01-03T10:00:59Z</dcterms:created>
  <dcterms:modified xsi:type="dcterms:W3CDTF">2024-11-18T11:33:26Z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