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>
        <p:scale>
          <a:sx n="125" d="100"/>
          <a:sy n="125" d="100"/>
        </p:scale>
        <p:origin x="2190" y="-388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1 5è.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44739" y="2253785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Completa la descomposició de cada nombre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44739" y="3952101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Marca amb una creu com es llegeix el nombre 25 200 (1 punt).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722624" y="5181957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Ordena aquests nombres del més gran al més petit (1 punt):</a:t>
            </a:r>
          </a:p>
        </p:txBody>
      </p:sp>
      <p:sp>
        <p:nvSpPr>
          <p:cNvPr id="116" name="Afgeronde rechthoek 21">
            <a:extLst>
              <a:ext uri="{FF2B5EF4-FFF2-40B4-BE49-F238E27FC236}">
                <a16:creationId xmlns:a16="http://schemas.microsoft.com/office/drawing/2014/main" id="{A2DC227C-98E9-1329-6D09-3ABBC1D554AB}"/>
              </a:ext>
            </a:extLst>
          </p:cNvPr>
          <p:cNvSpPr/>
          <p:nvPr/>
        </p:nvSpPr>
        <p:spPr>
          <a:xfrm>
            <a:off x="758934" y="6088363"/>
            <a:ext cx="1190176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357C258D-A6A8-5EE3-13DF-38C1706671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774" y="3043344"/>
            <a:ext cx="2647950" cy="447675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D2613871-FD99-A7A2-9F13-2283ABC47E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0820" y="3051652"/>
            <a:ext cx="2647950" cy="447675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7F7585EA-2543-AAE1-6F8C-BE8B9BF86BB4}"/>
              </a:ext>
            </a:extLst>
          </p:cNvPr>
          <p:cNvSpPr txBox="1"/>
          <p:nvPr/>
        </p:nvSpPr>
        <p:spPr>
          <a:xfrm>
            <a:off x="780774" y="2673906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52</a:t>
            </a:r>
            <a:r>
              <a:rPr lang="ca-ES"/>
              <a:t> </a:t>
            </a:r>
            <a:r>
              <a:rPr lang="ca-ES" sz="1200">
                <a:latin typeface="ABeZeh"/>
              </a:rPr>
              <a:t>623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4E91491-05A0-894C-9DFC-4D5D0D88025C}"/>
              </a:ext>
            </a:extLst>
          </p:cNvPr>
          <p:cNvSpPr txBox="1"/>
          <p:nvPr/>
        </p:nvSpPr>
        <p:spPr>
          <a:xfrm>
            <a:off x="3936888" y="2667784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73</a:t>
            </a:r>
            <a:r>
              <a:rPr lang="ca-ES"/>
              <a:t> </a:t>
            </a:r>
            <a:r>
              <a:rPr lang="ca-ES" sz="1200">
                <a:latin typeface="ABeZeh"/>
              </a:rPr>
              <a:t>417</a:t>
            </a:r>
          </a:p>
        </p:txBody>
      </p:sp>
      <p:sp>
        <p:nvSpPr>
          <p:cNvPr id="23" name="Afgeronde rechthoek 113">
            <a:extLst>
              <a:ext uri="{FF2B5EF4-FFF2-40B4-BE49-F238E27FC236}">
                <a16:creationId xmlns:a16="http://schemas.microsoft.com/office/drawing/2014/main" id="{26D808E7-47F5-DB80-23AE-9022FC187A43}"/>
              </a:ext>
            </a:extLst>
          </p:cNvPr>
          <p:cNvSpPr/>
          <p:nvPr/>
        </p:nvSpPr>
        <p:spPr>
          <a:xfrm>
            <a:off x="886504" y="4393477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4" name="Afgeronde rechthoek 113">
            <a:extLst>
              <a:ext uri="{FF2B5EF4-FFF2-40B4-BE49-F238E27FC236}">
                <a16:creationId xmlns:a16="http://schemas.microsoft.com/office/drawing/2014/main" id="{6B579F76-F4D3-98FF-2EC4-03FAE86FEFE2}"/>
              </a:ext>
            </a:extLst>
          </p:cNvPr>
          <p:cNvSpPr/>
          <p:nvPr/>
        </p:nvSpPr>
        <p:spPr>
          <a:xfrm>
            <a:off x="3029437" y="4399928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" name="Afgeronde rechthoek 113">
            <a:extLst>
              <a:ext uri="{FF2B5EF4-FFF2-40B4-BE49-F238E27FC236}">
                <a16:creationId xmlns:a16="http://schemas.microsoft.com/office/drawing/2014/main" id="{3EE2D260-A8CB-651D-2864-07D64AB0B33B}"/>
              </a:ext>
            </a:extLst>
          </p:cNvPr>
          <p:cNvSpPr/>
          <p:nvPr/>
        </p:nvSpPr>
        <p:spPr>
          <a:xfrm>
            <a:off x="5126818" y="4413949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B2D7674-C7D5-49A2-1D10-FCFE6248427A}"/>
              </a:ext>
            </a:extLst>
          </p:cNvPr>
          <p:cNvSpPr txBox="1"/>
          <p:nvPr/>
        </p:nvSpPr>
        <p:spPr>
          <a:xfrm>
            <a:off x="3188132" y="4360835"/>
            <a:ext cx="18048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 dirty="0">
                <a:latin typeface="ABeZeh"/>
              </a:rPr>
              <a:t>Vint-i-cinc mil dos-cents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702D6F2-594E-6FED-9618-4E117A99EE32}"/>
              </a:ext>
            </a:extLst>
          </p:cNvPr>
          <p:cNvSpPr txBox="1"/>
          <p:nvPr/>
        </p:nvSpPr>
        <p:spPr>
          <a:xfrm>
            <a:off x="1064189" y="4367407"/>
            <a:ext cx="15175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 dirty="0">
                <a:latin typeface="ABeZeh"/>
              </a:rPr>
              <a:t>Vint mil dos-cents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6E205915-5F2F-DF08-121C-C225E9BC789B}"/>
              </a:ext>
            </a:extLst>
          </p:cNvPr>
          <p:cNvSpPr txBox="1"/>
          <p:nvPr/>
        </p:nvSpPr>
        <p:spPr>
          <a:xfrm>
            <a:off x="5308922" y="4367407"/>
            <a:ext cx="13556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Vint-i-cinc mil dos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F97D6C9E-E391-D842-3B7C-5F5A11BB2076}"/>
              </a:ext>
            </a:extLst>
          </p:cNvPr>
          <p:cNvSpPr txBox="1"/>
          <p:nvPr/>
        </p:nvSpPr>
        <p:spPr>
          <a:xfrm>
            <a:off x="846288" y="5517080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33</a:t>
            </a:r>
            <a:r>
              <a:rPr lang="ca-ES"/>
              <a:t> </a:t>
            </a:r>
            <a:r>
              <a:rPr lang="ca-ES" sz="1200">
                <a:latin typeface="ABeZeh"/>
              </a:rPr>
              <a:t>121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CF26620C-5E57-401C-D9D9-2A11FB23964C}"/>
              </a:ext>
            </a:extLst>
          </p:cNvPr>
          <p:cNvSpPr txBox="1"/>
          <p:nvPr/>
        </p:nvSpPr>
        <p:spPr>
          <a:xfrm>
            <a:off x="1682530" y="5517080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32</a:t>
            </a:r>
            <a:r>
              <a:rPr lang="ca-ES"/>
              <a:t> </a:t>
            </a:r>
            <a:r>
              <a:rPr lang="ca-ES" sz="1200">
                <a:latin typeface="ABeZeh"/>
              </a:rPr>
              <a:t>926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6EB5B188-F170-AC98-3071-6D18391B50EE}"/>
              </a:ext>
            </a:extLst>
          </p:cNvPr>
          <p:cNvSpPr txBox="1"/>
          <p:nvPr/>
        </p:nvSpPr>
        <p:spPr>
          <a:xfrm>
            <a:off x="2497112" y="5505622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33</a:t>
            </a:r>
            <a:r>
              <a:rPr lang="ca-ES"/>
              <a:t> </a:t>
            </a:r>
            <a:r>
              <a:rPr lang="ca-ES" sz="1200">
                <a:latin typeface="ABeZeh"/>
              </a:rPr>
              <a:t>749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0DE3BDFE-FD02-0367-974A-C6D739EB2F78}"/>
              </a:ext>
            </a:extLst>
          </p:cNvPr>
          <p:cNvSpPr txBox="1"/>
          <p:nvPr/>
        </p:nvSpPr>
        <p:spPr>
          <a:xfrm>
            <a:off x="3316250" y="5511597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34</a:t>
            </a:r>
            <a:r>
              <a:rPr lang="ca-ES"/>
              <a:t> </a:t>
            </a:r>
            <a:r>
              <a:rPr lang="ca-ES" sz="1200">
                <a:latin typeface="ABeZeh"/>
              </a:rPr>
              <a:t>001</a:t>
            </a:r>
          </a:p>
        </p:txBody>
      </p:sp>
      <p:sp>
        <p:nvSpPr>
          <p:cNvPr id="44" name="Afgeronde rechthoek 21">
            <a:extLst>
              <a:ext uri="{FF2B5EF4-FFF2-40B4-BE49-F238E27FC236}">
                <a16:creationId xmlns:a16="http://schemas.microsoft.com/office/drawing/2014/main" id="{F6B8D938-241C-AF7B-F5B9-3423578238E7}"/>
              </a:ext>
            </a:extLst>
          </p:cNvPr>
          <p:cNvSpPr/>
          <p:nvPr/>
        </p:nvSpPr>
        <p:spPr>
          <a:xfrm>
            <a:off x="2370805" y="6078627"/>
            <a:ext cx="1190176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5" name="Afgeronde rechthoek 21">
            <a:extLst>
              <a:ext uri="{FF2B5EF4-FFF2-40B4-BE49-F238E27FC236}">
                <a16:creationId xmlns:a16="http://schemas.microsoft.com/office/drawing/2014/main" id="{8BA2436F-561B-4D2D-037B-75DF893406DE}"/>
              </a:ext>
            </a:extLst>
          </p:cNvPr>
          <p:cNvSpPr/>
          <p:nvPr/>
        </p:nvSpPr>
        <p:spPr>
          <a:xfrm>
            <a:off x="3889918" y="6070499"/>
            <a:ext cx="1190176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6" name="Afgeronde rechthoek 21">
            <a:extLst>
              <a:ext uri="{FF2B5EF4-FFF2-40B4-BE49-F238E27FC236}">
                <a16:creationId xmlns:a16="http://schemas.microsoft.com/office/drawing/2014/main" id="{CAA3684C-C6CE-006D-A502-7775AB60A404}"/>
              </a:ext>
            </a:extLst>
          </p:cNvPr>
          <p:cNvSpPr/>
          <p:nvPr/>
        </p:nvSpPr>
        <p:spPr>
          <a:xfrm>
            <a:off x="5501789" y="6060763"/>
            <a:ext cx="1190176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5D590506-A1EF-20E8-BE77-7C7FB5A9C243}"/>
              </a:ext>
            </a:extLst>
          </p:cNvPr>
          <p:cNvSpPr txBox="1"/>
          <p:nvPr/>
        </p:nvSpPr>
        <p:spPr>
          <a:xfrm>
            <a:off x="2016437" y="612012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&gt;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0108E2E6-39A7-A6F2-80F6-6F11C339BF39}"/>
              </a:ext>
            </a:extLst>
          </p:cNvPr>
          <p:cNvSpPr txBox="1"/>
          <p:nvPr/>
        </p:nvSpPr>
        <p:spPr>
          <a:xfrm>
            <a:off x="3593032" y="6102099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&gt;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8BE2E5F9-7FB6-5C9A-31A0-C5FEB69920E2}"/>
              </a:ext>
            </a:extLst>
          </p:cNvPr>
          <p:cNvSpPr txBox="1"/>
          <p:nvPr/>
        </p:nvSpPr>
        <p:spPr>
          <a:xfrm>
            <a:off x="5191966" y="610209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&gt;</a:t>
            </a: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503F17E4-F598-D0A0-2393-78D19E4B3265}"/>
              </a:ext>
            </a:extLst>
          </p:cNvPr>
          <p:cNvSpPr txBox="1">
            <a:spLocks/>
          </p:cNvSpPr>
          <p:nvPr/>
        </p:nvSpPr>
        <p:spPr>
          <a:xfrm>
            <a:off x="716478" y="7049335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Marca amb una creu el nombre 27 951 arrodonit a les desenes de miler (1 punt).</a:t>
            </a:r>
          </a:p>
        </p:txBody>
      </p:sp>
      <p:sp>
        <p:nvSpPr>
          <p:cNvPr id="55" name="Afgeronde rechthoek 113">
            <a:extLst>
              <a:ext uri="{FF2B5EF4-FFF2-40B4-BE49-F238E27FC236}">
                <a16:creationId xmlns:a16="http://schemas.microsoft.com/office/drawing/2014/main" id="{38CBD9F2-1473-D638-193A-CCFBD7DC6E3B}"/>
              </a:ext>
            </a:extLst>
          </p:cNvPr>
          <p:cNvSpPr/>
          <p:nvPr/>
        </p:nvSpPr>
        <p:spPr>
          <a:xfrm>
            <a:off x="842951" y="7538097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2325234E-F72A-B3C8-55E8-A952F7A32585}"/>
              </a:ext>
            </a:extLst>
          </p:cNvPr>
          <p:cNvSpPr txBox="1"/>
          <p:nvPr/>
        </p:nvSpPr>
        <p:spPr>
          <a:xfrm>
            <a:off x="1084456" y="7474613"/>
            <a:ext cx="61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26 000</a:t>
            </a:r>
          </a:p>
        </p:txBody>
      </p:sp>
      <p:sp>
        <p:nvSpPr>
          <p:cNvPr id="61" name="Afgeronde rechthoek 113">
            <a:extLst>
              <a:ext uri="{FF2B5EF4-FFF2-40B4-BE49-F238E27FC236}">
                <a16:creationId xmlns:a16="http://schemas.microsoft.com/office/drawing/2014/main" id="{A9D2C423-4DD3-FD53-B83B-C1A4A125503C}"/>
              </a:ext>
            </a:extLst>
          </p:cNvPr>
          <p:cNvSpPr/>
          <p:nvPr/>
        </p:nvSpPr>
        <p:spPr>
          <a:xfrm>
            <a:off x="1967597" y="7544908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242077C6-6488-D936-B5D6-A54E9217A837}"/>
              </a:ext>
            </a:extLst>
          </p:cNvPr>
          <p:cNvSpPr txBox="1"/>
          <p:nvPr/>
        </p:nvSpPr>
        <p:spPr>
          <a:xfrm>
            <a:off x="2209102" y="7481424"/>
            <a:ext cx="61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27 000</a:t>
            </a:r>
          </a:p>
        </p:txBody>
      </p:sp>
      <p:sp>
        <p:nvSpPr>
          <p:cNvPr id="63" name="Afgeronde rechthoek 113">
            <a:extLst>
              <a:ext uri="{FF2B5EF4-FFF2-40B4-BE49-F238E27FC236}">
                <a16:creationId xmlns:a16="http://schemas.microsoft.com/office/drawing/2014/main" id="{B00AA967-3C2B-0FEC-11FA-9981184C2122}"/>
              </a:ext>
            </a:extLst>
          </p:cNvPr>
          <p:cNvSpPr/>
          <p:nvPr/>
        </p:nvSpPr>
        <p:spPr>
          <a:xfrm>
            <a:off x="3090156" y="7531911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B6F89063-452C-ACAA-6848-9F5740D1E400}"/>
              </a:ext>
            </a:extLst>
          </p:cNvPr>
          <p:cNvSpPr txBox="1"/>
          <p:nvPr/>
        </p:nvSpPr>
        <p:spPr>
          <a:xfrm>
            <a:off x="3331661" y="7468427"/>
            <a:ext cx="61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30 000</a:t>
            </a:r>
          </a:p>
        </p:txBody>
      </p:sp>
      <p:sp>
        <p:nvSpPr>
          <p:cNvPr id="65" name="Afgeronde rechthoek 113">
            <a:extLst>
              <a:ext uri="{FF2B5EF4-FFF2-40B4-BE49-F238E27FC236}">
                <a16:creationId xmlns:a16="http://schemas.microsoft.com/office/drawing/2014/main" id="{16D8B0D7-91A2-0C21-B100-1949758E772A}"/>
              </a:ext>
            </a:extLst>
          </p:cNvPr>
          <p:cNvSpPr/>
          <p:nvPr/>
        </p:nvSpPr>
        <p:spPr>
          <a:xfrm>
            <a:off x="4160975" y="7531911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2A2F04B7-5009-1B4D-09DA-C406B2F1A8D2}"/>
              </a:ext>
            </a:extLst>
          </p:cNvPr>
          <p:cNvSpPr txBox="1"/>
          <p:nvPr/>
        </p:nvSpPr>
        <p:spPr>
          <a:xfrm>
            <a:off x="4402480" y="7468427"/>
            <a:ext cx="61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20 000</a:t>
            </a:r>
          </a:p>
        </p:txBody>
      </p:sp>
      <p:pic>
        <p:nvPicPr>
          <p:cNvPr id="83" name="Imagen 82">
            <a:extLst>
              <a:ext uri="{FF2B5EF4-FFF2-40B4-BE49-F238E27FC236}">
                <a16:creationId xmlns:a16="http://schemas.microsoft.com/office/drawing/2014/main" id="{6A220F7D-3425-4491-0108-AD1A334175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477" y="8731628"/>
            <a:ext cx="2882963" cy="1043358"/>
          </a:xfrm>
          <a:prstGeom prst="rect">
            <a:avLst/>
          </a:prstGeom>
        </p:spPr>
      </p:pic>
      <p:sp>
        <p:nvSpPr>
          <p:cNvPr id="85" name="Ondertitel 2">
            <a:extLst>
              <a:ext uri="{FF2B5EF4-FFF2-40B4-BE49-F238E27FC236}">
                <a16:creationId xmlns:a16="http://schemas.microsoft.com/office/drawing/2014/main" id="{339699A5-3573-F078-E5FE-7F7663BBC13A}"/>
              </a:ext>
            </a:extLst>
          </p:cNvPr>
          <p:cNvSpPr txBox="1">
            <a:spLocks/>
          </p:cNvSpPr>
          <p:nvPr/>
        </p:nvSpPr>
        <p:spPr>
          <a:xfrm>
            <a:off x="722624" y="7989540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Completa el gràfic posicional (1 punt).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4695B718-4572-7DD2-F0AF-A3AD516793BF}"/>
              </a:ext>
            </a:extLst>
          </p:cNvPr>
          <p:cNvSpPr txBox="1"/>
          <p:nvPr/>
        </p:nvSpPr>
        <p:spPr>
          <a:xfrm>
            <a:off x="877798" y="8458751"/>
            <a:ext cx="26869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300.000 + 20.000 + 5.000 + 900 + 30 + 3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fgeronde rechthoek 21">
            <a:extLst>
              <a:ext uri="{FF2B5EF4-FFF2-40B4-BE49-F238E27FC236}">
                <a16:creationId xmlns:a16="http://schemas.microsoft.com/office/drawing/2014/main" id="{4CC8AD20-3584-15F5-54BC-3709B8753886}"/>
              </a:ext>
            </a:extLst>
          </p:cNvPr>
          <p:cNvSpPr/>
          <p:nvPr/>
        </p:nvSpPr>
        <p:spPr>
          <a:xfrm>
            <a:off x="1219475" y="3602570"/>
            <a:ext cx="460430" cy="28887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Afgeronde rechthoek 21">
            <a:extLst>
              <a:ext uri="{FF2B5EF4-FFF2-40B4-BE49-F238E27FC236}">
                <a16:creationId xmlns:a16="http://schemas.microsoft.com/office/drawing/2014/main" id="{C6F3DEE8-5480-1B07-4852-5A5A7BE3CBC0}"/>
              </a:ext>
            </a:extLst>
          </p:cNvPr>
          <p:cNvSpPr/>
          <p:nvPr/>
        </p:nvSpPr>
        <p:spPr>
          <a:xfrm>
            <a:off x="2604013" y="3608654"/>
            <a:ext cx="460430" cy="28887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Afgeronde rechthoek 21">
            <a:extLst>
              <a:ext uri="{FF2B5EF4-FFF2-40B4-BE49-F238E27FC236}">
                <a16:creationId xmlns:a16="http://schemas.microsoft.com/office/drawing/2014/main" id="{BB276B63-D457-0399-C490-05F8DC5F8FFC}"/>
              </a:ext>
            </a:extLst>
          </p:cNvPr>
          <p:cNvSpPr/>
          <p:nvPr/>
        </p:nvSpPr>
        <p:spPr>
          <a:xfrm>
            <a:off x="3762321" y="3584575"/>
            <a:ext cx="460430" cy="28887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" name="Afgeronde rechthoek 21">
            <a:extLst>
              <a:ext uri="{FF2B5EF4-FFF2-40B4-BE49-F238E27FC236}">
                <a16:creationId xmlns:a16="http://schemas.microsoft.com/office/drawing/2014/main" id="{22B0E508-F0F2-70CC-66DC-527EB6D309EC}"/>
              </a:ext>
            </a:extLst>
          </p:cNvPr>
          <p:cNvSpPr/>
          <p:nvPr/>
        </p:nvSpPr>
        <p:spPr>
          <a:xfrm>
            <a:off x="5092244" y="3569363"/>
            <a:ext cx="460430" cy="28887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1" name="Afgeronde rechthoek 21">
            <a:extLst>
              <a:ext uri="{FF2B5EF4-FFF2-40B4-BE49-F238E27FC236}">
                <a16:creationId xmlns:a16="http://schemas.microsoft.com/office/drawing/2014/main" id="{FEB4A259-91E4-CEDF-4C29-16BCC1F937A4}"/>
              </a:ext>
            </a:extLst>
          </p:cNvPr>
          <p:cNvSpPr/>
          <p:nvPr/>
        </p:nvSpPr>
        <p:spPr>
          <a:xfrm>
            <a:off x="1500575" y="2583243"/>
            <a:ext cx="231593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83" name="Ondertitel 2">
            <a:extLst>
              <a:ext uri="{FF2B5EF4-FFF2-40B4-BE49-F238E27FC236}">
                <a16:creationId xmlns:a16="http://schemas.microsoft.com/office/drawing/2014/main" id="{83506F63-4CA2-4CD9-B73D-2A7BB81FF6FC}"/>
              </a:ext>
            </a:extLst>
          </p:cNvPr>
          <p:cNvSpPr txBox="1">
            <a:spLocks/>
          </p:cNvSpPr>
          <p:nvPr/>
        </p:nvSpPr>
        <p:spPr>
          <a:xfrm>
            <a:off x="645752" y="2299473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Escriu com es llegeixen aquests nombres ordinals (1 punt):</a:t>
            </a:r>
          </a:p>
        </p:txBody>
      </p:sp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626927" y="6178339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Quantes mil·lèsimes té el nombre? (1 punt).</a:t>
            </a:r>
          </a:p>
        </p:txBody>
      </p:sp>
      <p:sp>
        <p:nvSpPr>
          <p:cNvPr id="95" name="Ondertitel 2">
            <a:extLst>
              <a:ext uri="{FF2B5EF4-FFF2-40B4-BE49-F238E27FC236}">
                <a16:creationId xmlns:a16="http://schemas.microsoft.com/office/drawing/2014/main" id="{73A457FB-BAAC-4E85-A736-10BB3B0F83C1}"/>
              </a:ext>
            </a:extLst>
          </p:cNvPr>
          <p:cNvSpPr txBox="1">
            <a:spLocks/>
          </p:cNvSpPr>
          <p:nvPr/>
        </p:nvSpPr>
        <p:spPr>
          <a:xfrm>
            <a:off x="863076" y="3552819"/>
            <a:ext cx="462141" cy="300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ca-ES" sz="11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56</a:t>
            </a:r>
          </a:p>
        </p:txBody>
      </p:sp>
      <p:sp>
        <p:nvSpPr>
          <p:cNvPr id="97" name="Ondertitel 2">
            <a:extLst>
              <a:ext uri="{FF2B5EF4-FFF2-40B4-BE49-F238E27FC236}">
                <a16:creationId xmlns:a16="http://schemas.microsoft.com/office/drawing/2014/main" id="{FD04011D-93B4-4690-B6DD-A88194846CE6}"/>
              </a:ext>
            </a:extLst>
          </p:cNvPr>
          <p:cNvSpPr txBox="1">
            <a:spLocks/>
          </p:cNvSpPr>
          <p:nvPr/>
        </p:nvSpPr>
        <p:spPr>
          <a:xfrm>
            <a:off x="626927" y="7778512"/>
            <a:ext cx="6592020" cy="3371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Ordena aquests nombres decimals del més petit al més gran i representa’ls (1 punt).</a:t>
            </a:r>
          </a:p>
        </p:txBody>
      </p:sp>
      <p:sp>
        <p:nvSpPr>
          <p:cNvPr id="64" name="Ondertitel 2">
            <a:extLst>
              <a:ext uri="{FF2B5EF4-FFF2-40B4-BE49-F238E27FC236}">
                <a16:creationId xmlns:a16="http://schemas.microsoft.com/office/drawing/2014/main" id="{56C9DF04-2DFE-FF39-13AB-16905DD0817B}"/>
              </a:ext>
            </a:extLst>
          </p:cNvPr>
          <p:cNvSpPr txBox="1">
            <a:spLocks/>
          </p:cNvSpPr>
          <p:nvPr/>
        </p:nvSpPr>
        <p:spPr>
          <a:xfrm>
            <a:off x="2218879" y="3532233"/>
            <a:ext cx="462141" cy="300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ca-ES" sz="11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17</a:t>
            </a:r>
          </a:p>
        </p:txBody>
      </p:sp>
      <p:sp>
        <p:nvSpPr>
          <p:cNvPr id="65" name="Ondertitel 2">
            <a:extLst>
              <a:ext uri="{FF2B5EF4-FFF2-40B4-BE49-F238E27FC236}">
                <a16:creationId xmlns:a16="http://schemas.microsoft.com/office/drawing/2014/main" id="{6E70F136-4494-0CD2-83E3-38437592FA9F}"/>
              </a:ext>
            </a:extLst>
          </p:cNvPr>
          <p:cNvSpPr txBox="1">
            <a:spLocks/>
          </p:cNvSpPr>
          <p:nvPr/>
        </p:nvSpPr>
        <p:spPr>
          <a:xfrm>
            <a:off x="3450618" y="3520298"/>
            <a:ext cx="462141" cy="300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ca-ES" sz="11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22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606041" y="3255184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Escriu en xifres romanes aquests nombres (1 punt):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606041" y="4302090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Compta els diners i completa (1 punt).</a:t>
            </a:r>
          </a:p>
        </p:txBody>
      </p:sp>
      <p:sp>
        <p:nvSpPr>
          <p:cNvPr id="110" name="Rectángulo 109">
            <a:extLst>
              <a:ext uri="{FF2B5EF4-FFF2-40B4-BE49-F238E27FC236}">
                <a16:creationId xmlns:a16="http://schemas.microsoft.com/office/drawing/2014/main" id="{55A8D6E6-5CE5-C67E-7EE0-F48A2BDFDA16}"/>
              </a:ext>
            </a:extLst>
          </p:cNvPr>
          <p:cNvSpPr/>
          <p:nvPr/>
        </p:nvSpPr>
        <p:spPr>
          <a:xfrm>
            <a:off x="606041" y="8661608"/>
            <a:ext cx="6420906" cy="1171059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1 5è.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61B515B1-88B4-5A7C-44FE-EFA09C43C6E9}"/>
              </a:ext>
            </a:extLst>
          </p:cNvPr>
          <p:cNvSpPr txBox="1"/>
          <p:nvPr/>
        </p:nvSpPr>
        <p:spPr>
          <a:xfrm>
            <a:off x="901722" y="2587072"/>
            <a:ext cx="5555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200" b="1">
                <a:latin typeface="ABeZeh" pitchFamily="2" charset="0"/>
                <a:ea typeface="ABeZeh" pitchFamily="2" charset="0"/>
              </a:rPr>
              <a:t>18è</a:t>
            </a:r>
          </a:p>
        </p:txBody>
      </p:sp>
      <p:sp>
        <p:nvSpPr>
          <p:cNvPr id="23" name="Afgeronde rechthoek 21">
            <a:extLst>
              <a:ext uri="{FF2B5EF4-FFF2-40B4-BE49-F238E27FC236}">
                <a16:creationId xmlns:a16="http://schemas.microsoft.com/office/drawing/2014/main" id="{F226E46C-AE9B-6CC3-9406-029B3C7A5FF7}"/>
              </a:ext>
            </a:extLst>
          </p:cNvPr>
          <p:cNvSpPr/>
          <p:nvPr/>
        </p:nvSpPr>
        <p:spPr>
          <a:xfrm>
            <a:off x="4662925" y="2594281"/>
            <a:ext cx="231593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052C5759-CDC9-1DAE-B6C5-A9148C857EAB}"/>
              </a:ext>
            </a:extLst>
          </p:cNvPr>
          <p:cNvSpPr txBox="1"/>
          <p:nvPr/>
        </p:nvSpPr>
        <p:spPr>
          <a:xfrm>
            <a:off x="4127071" y="2586722"/>
            <a:ext cx="5555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200" b="1">
                <a:latin typeface="ABeZeh" pitchFamily="2" charset="0"/>
                <a:ea typeface="ABeZeh" pitchFamily="2" charset="0"/>
              </a:rPr>
              <a:t>34è</a:t>
            </a:r>
          </a:p>
        </p:txBody>
      </p:sp>
      <p:sp>
        <p:nvSpPr>
          <p:cNvPr id="28" name="Ondertitel 2">
            <a:extLst>
              <a:ext uri="{FF2B5EF4-FFF2-40B4-BE49-F238E27FC236}">
                <a16:creationId xmlns:a16="http://schemas.microsoft.com/office/drawing/2014/main" id="{11B85EF3-553F-19A2-F114-FDBF86AC57AD}"/>
              </a:ext>
            </a:extLst>
          </p:cNvPr>
          <p:cNvSpPr txBox="1">
            <a:spLocks/>
          </p:cNvSpPr>
          <p:nvPr/>
        </p:nvSpPr>
        <p:spPr>
          <a:xfrm>
            <a:off x="4756577" y="3532233"/>
            <a:ext cx="462141" cy="300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ca-ES" sz="11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120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D41987CA-5B08-0EF8-9867-5F8161845C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780" y="4691674"/>
            <a:ext cx="3267075" cy="127635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86C57AD-F4D3-C626-8C15-BEB5455862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5621" y="5084935"/>
            <a:ext cx="609600" cy="495300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9C63FF07-33A2-9F25-E852-5EF90FEE04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4843" y="5084921"/>
            <a:ext cx="609600" cy="495300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8CAA7B67-36CB-C93A-0081-B8734DCDC2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6577" y="5683039"/>
            <a:ext cx="609600" cy="495300"/>
          </a:xfrm>
          <a:prstGeom prst="rect">
            <a:avLst/>
          </a:prstGeom>
        </p:spPr>
      </p:pic>
      <p:sp>
        <p:nvSpPr>
          <p:cNvPr id="35" name="Ondertitel 2">
            <a:extLst>
              <a:ext uri="{FF2B5EF4-FFF2-40B4-BE49-F238E27FC236}">
                <a16:creationId xmlns:a16="http://schemas.microsoft.com/office/drawing/2014/main" id="{C09A63F9-9280-F5FF-D0E5-AE6857999167}"/>
              </a:ext>
            </a:extLst>
          </p:cNvPr>
          <p:cNvSpPr txBox="1">
            <a:spLocks/>
          </p:cNvSpPr>
          <p:nvPr/>
        </p:nvSpPr>
        <p:spPr>
          <a:xfrm>
            <a:off x="4703918" y="5169651"/>
            <a:ext cx="977206" cy="2505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euros i </a:t>
            </a:r>
          </a:p>
        </p:txBody>
      </p:sp>
      <p:sp>
        <p:nvSpPr>
          <p:cNvPr id="36" name="Ondertitel 2">
            <a:extLst>
              <a:ext uri="{FF2B5EF4-FFF2-40B4-BE49-F238E27FC236}">
                <a16:creationId xmlns:a16="http://schemas.microsoft.com/office/drawing/2014/main" id="{F6A1945C-B63A-94CF-559F-B150AF3FDD17}"/>
              </a:ext>
            </a:extLst>
          </p:cNvPr>
          <p:cNvSpPr txBox="1">
            <a:spLocks/>
          </p:cNvSpPr>
          <p:nvPr/>
        </p:nvSpPr>
        <p:spPr>
          <a:xfrm>
            <a:off x="5654662" y="5183415"/>
            <a:ext cx="977206" cy="2505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cèntims</a:t>
            </a:r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F0EC9A2B-D23F-4C9E-B356-77F41068ACB0}"/>
              </a:ext>
            </a:extLst>
          </p:cNvPr>
          <p:cNvSpPr txBox="1">
            <a:spLocks/>
          </p:cNvSpPr>
          <p:nvPr/>
        </p:nvSpPr>
        <p:spPr>
          <a:xfrm>
            <a:off x="5230621" y="5805703"/>
            <a:ext cx="977206" cy="2505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€</a:t>
            </a: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9A0C5D12-A299-94F2-5126-4F01EC2A0D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068" y="6673021"/>
            <a:ext cx="1892786" cy="651896"/>
          </a:xfrm>
          <a:prstGeom prst="rect">
            <a:avLst/>
          </a:prstGeom>
        </p:spPr>
      </p:pic>
      <p:sp>
        <p:nvSpPr>
          <p:cNvPr id="43" name="Ondertitel 2">
            <a:extLst>
              <a:ext uri="{FF2B5EF4-FFF2-40B4-BE49-F238E27FC236}">
                <a16:creationId xmlns:a16="http://schemas.microsoft.com/office/drawing/2014/main" id="{4AE470F7-0625-DA26-9B09-60EC28B2B502}"/>
              </a:ext>
            </a:extLst>
          </p:cNvPr>
          <p:cNvSpPr txBox="1">
            <a:spLocks/>
          </p:cNvSpPr>
          <p:nvPr/>
        </p:nvSpPr>
        <p:spPr>
          <a:xfrm>
            <a:off x="2884927" y="6872820"/>
            <a:ext cx="3746941" cy="4520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ca-ES" sz="11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El nombre té                  mil·lèsimes. </a:t>
            </a:r>
          </a:p>
        </p:txBody>
      </p:sp>
      <p:sp>
        <p:nvSpPr>
          <p:cNvPr id="44" name="Afgeronde rechthoek 21">
            <a:extLst>
              <a:ext uri="{FF2B5EF4-FFF2-40B4-BE49-F238E27FC236}">
                <a16:creationId xmlns:a16="http://schemas.microsoft.com/office/drawing/2014/main" id="{7BEE006E-0480-016C-BEC8-1C58C05A9200}"/>
              </a:ext>
            </a:extLst>
          </p:cNvPr>
          <p:cNvSpPr/>
          <p:nvPr/>
        </p:nvSpPr>
        <p:spPr>
          <a:xfrm>
            <a:off x="3976259" y="6963613"/>
            <a:ext cx="382287" cy="26231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7" name="Afgeronde rechthoek 21">
            <a:extLst>
              <a:ext uri="{FF2B5EF4-FFF2-40B4-BE49-F238E27FC236}">
                <a16:creationId xmlns:a16="http://schemas.microsoft.com/office/drawing/2014/main" id="{FD96A4E4-E798-B8C6-96B8-B2E9A8EE5AA8}"/>
              </a:ext>
            </a:extLst>
          </p:cNvPr>
          <p:cNvSpPr/>
          <p:nvPr/>
        </p:nvSpPr>
        <p:spPr>
          <a:xfrm>
            <a:off x="3628727" y="8118615"/>
            <a:ext cx="628018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D2015EC5-DA40-6F64-40E8-B8965733A257}"/>
              </a:ext>
            </a:extLst>
          </p:cNvPr>
          <p:cNvSpPr txBox="1"/>
          <p:nvPr/>
        </p:nvSpPr>
        <p:spPr>
          <a:xfrm>
            <a:off x="869572" y="8143599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0,42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41596AA8-7D8A-978E-A992-EE2DC054C76A}"/>
              </a:ext>
            </a:extLst>
          </p:cNvPr>
          <p:cNvSpPr txBox="1"/>
          <p:nvPr/>
        </p:nvSpPr>
        <p:spPr>
          <a:xfrm>
            <a:off x="1705814" y="8143599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0,29</a:t>
            </a: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E8672126-4C91-DDC7-42EE-BBCF0D0C25AE}"/>
              </a:ext>
            </a:extLst>
          </p:cNvPr>
          <p:cNvSpPr txBox="1"/>
          <p:nvPr/>
        </p:nvSpPr>
        <p:spPr>
          <a:xfrm>
            <a:off x="2520396" y="8144841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0,18</a:t>
            </a:r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E54783AA-A7CB-EAAB-FC8F-D0DAC62447A2}"/>
              </a:ext>
            </a:extLst>
          </p:cNvPr>
          <p:cNvSpPr txBox="1"/>
          <p:nvPr/>
        </p:nvSpPr>
        <p:spPr>
          <a:xfrm>
            <a:off x="4205835" y="814484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&gt;</a:t>
            </a:r>
          </a:p>
        </p:txBody>
      </p:sp>
      <p:sp>
        <p:nvSpPr>
          <p:cNvPr id="90" name="Afgeronde rechthoek 21">
            <a:extLst>
              <a:ext uri="{FF2B5EF4-FFF2-40B4-BE49-F238E27FC236}">
                <a16:creationId xmlns:a16="http://schemas.microsoft.com/office/drawing/2014/main" id="{2069E19F-3301-1C37-0953-1ED34743E3D6}"/>
              </a:ext>
            </a:extLst>
          </p:cNvPr>
          <p:cNvSpPr/>
          <p:nvPr/>
        </p:nvSpPr>
        <p:spPr>
          <a:xfrm>
            <a:off x="4425983" y="8112286"/>
            <a:ext cx="628018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1" name="CuadroTexto 90">
            <a:extLst>
              <a:ext uri="{FF2B5EF4-FFF2-40B4-BE49-F238E27FC236}">
                <a16:creationId xmlns:a16="http://schemas.microsoft.com/office/drawing/2014/main" id="{55997EA3-0D28-C4DE-83D1-DB3B4247A27D}"/>
              </a:ext>
            </a:extLst>
          </p:cNvPr>
          <p:cNvSpPr txBox="1"/>
          <p:nvPr/>
        </p:nvSpPr>
        <p:spPr>
          <a:xfrm>
            <a:off x="5003091" y="8138512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&gt;</a:t>
            </a:r>
          </a:p>
        </p:txBody>
      </p:sp>
      <p:sp>
        <p:nvSpPr>
          <p:cNvPr id="96" name="Afgeronde rechthoek 21">
            <a:extLst>
              <a:ext uri="{FF2B5EF4-FFF2-40B4-BE49-F238E27FC236}">
                <a16:creationId xmlns:a16="http://schemas.microsoft.com/office/drawing/2014/main" id="{4BE81CD2-1398-90A9-0D75-CB1928C3A56E}"/>
              </a:ext>
            </a:extLst>
          </p:cNvPr>
          <p:cNvSpPr/>
          <p:nvPr/>
        </p:nvSpPr>
        <p:spPr>
          <a:xfrm>
            <a:off x="5276072" y="8095747"/>
            <a:ext cx="628018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8EE9692D-2C4F-411F-9EBF-6C99698EB1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1595</TotalTime>
  <Words>241</Words>
  <Application>Microsoft Office PowerPoint</Application>
  <PresentationFormat>Personalizado</PresentationFormat>
  <Paragraphs>50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46</cp:revision>
  <dcterms:created xsi:type="dcterms:W3CDTF">2022-01-03T10:00:59Z</dcterms:created>
  <dcterms:modified xsi:type="dcterms:W3CDTF">2024-11-20T06:05:56Z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