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7"/>
  </p:notesMasterIdLst>
  <p:sldIdLst>
    <p:sldId id="256" r:id="rId5"/>
    <p:sldId id="257" r:id="rId6"/>
  </p:sldIdLst>
  <p:sldSz cx="7559675" cy="1069181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8" roundtripDataSignature="AMtx7mjXjonooNxQwCPfsiLYFjrK99Ina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3228" y="84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customschemas.google.com/relationships/presentationmetadata" Target="metadata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4b75e4c2d3_0_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g14b75e4c2d3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1pPr>
            <a:lvl2pPr lvl="1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/>
            </a:lvl2pPr>
            <a:lvl3pPr lvl="2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3pPr>
            <a:lvl4pPr lvl="3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4pPr>
            <a:lvl5pPr lvl="4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5pPr>
            <a:lvl6pPr lvl="5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6pPr>
            <a:lvl7pPr lvl="6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7pPr>
            <a:lvl8pPr lvl="7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8pPr>
            <a:lvl9pPr lvl="8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objec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ekop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653"/>
              <a:buNone/>
              <a:defRPr sz="1653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488"/>
              <a:buNone/>
              <a:defRPr sz="1488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van twee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2"/>
          </p:nvPr>
        </p:nvSpPr>
        <p:spPr>
          <a:xfrm>
            <a:off x="3827085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gelijking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body" idx="2"/>
          </p:nvPr>
        </p:nvSpPr>
        <p:spPr>
          <a:xfrm>
            <a:off x="520713" y="3905482"/>
            <a:ext cx="3198096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body" idx="3"/>
          </p:nvPr>
        </p:nvSpPr>
        <p:spPr>
          <a:xfrm>
            <a:off x="3827086" y="2620980"/>
            <a:ext cx="3213847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body" idx="4"/>
          </p:nvPr>
        </p:nvSpPr>
        <p:spPr>
          <a:xfrm>
            <a:off x="3827086" y="3905482"/>
            <a:ext cx="3213847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lleen titel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eg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met bijschrift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body" idx="1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6557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645"/>
              <a:buChar char="•"/>
              <a:defRPr sz="2645"/>
            </a:lvl1pPr>
            <a:lvl2pPr marL="914400" lvl="1" indent="-375602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2315"/>
              <a:buChar char="•"/>
              <a:defRPr sz="2315"/>
            </a:lvl2pPr>
            <a:lvl3pPr marL="1371600" lvl="2" indent="-354583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Char char="•"/>
              <a:defRPr sz="1984"/>
            </a:lvl3pPr>
            <a:lvl4pPr marL="1828800" lvl="3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4pPr>
            <a:lvl5pPr marL="2286000" lvl="4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5pPr>
            <a:lvl6pPr marL="2743200" lvl="5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6pPr>
            <a:lvl7pPr marL="3200400" lvl="6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7pPr>
            <a:lvl8pPr marL="3657600" lvl="7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8pPr>
            <a:lvl9pPr marL="4114800" lvl="8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9pPr>
          </a:lstStyle>
          <a:p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body" idx="2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2" name="Google Shape;62;p11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1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beelding met bijschrift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2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>
            <a:spLocks noGrp="1"/>
          </p:cNvSpPr>
          <p:nvPr>
            <p:ph type="pic" idx="2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2"/>
          <p:cNvSpPr txBox="1">
            <a:spLocks noGrp="1"/>
          </p:cNvSpPr>
          <p:nvPr>
            <p:ph type="body" idx="1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9" name="Google Shape;69;p12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verticale teks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body" idx="1"/>
          </p:nvPr>
        </p:nvSpPr>
        <p:spPr>
          <a:xfrm rot="5400000">
            <a:off x="387910" y="2978019"/>
            <a:ext cx="6783857" cy="6520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e titel en teks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>
            <a:spLocks noGrp="1"/>
          </p:cNvSpPr>
          <p:nvPr>
            <p:ph type="title"/>
          </p:nvPr>
        </p:nvSpPr>
        <p:spPr>
          <a:xfrm rot="5400000">
            <a:off x="1694512" y="4284621"/>
            <a:ext cx="9060817" cy="163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body" idx="1"/>
          </p:nvPr>
        </p:nvSpPr>
        <p:spPr>
          <a:xfrm rot="5400000">
            <a:off x="-1612846" y="2701814"/>
            <a:ext cx="9060817" cy="4795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37"/>
              <a:buFont typeface="Calibri"/>
              <a:buNone/>
              <a:defRPr sz="36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75602" algn="l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315"/>
              <a:buFont typeface="Arial"/>
              <a:buChar char="•"/>
              <a:defRPr sz="231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4583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3565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Font typeface="Arial"/>
              <a:buChar char="•"/>
              <a:defRPr sz="165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Imagen 38">
            <a:extLst>
              <a:ext uri="{FF2B5EF4-FFF2-40B4-BE49-F238E27FC236}">
                <a16:creationId xmlns:a16="http://schemas.microsoft.com/office/drawing/2014/main" id="{95AD79E8-F6D1-B03C-BA88-A2782E27B8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926" y="7443508"/>
            <a:ext cx="4024965" cy="782632"/>
          </a:xfrm>
          <a:prstGeom prst="rect">
            <a:avLst/>
          </a:prstGeom>
        </p:spPr>
      </p:pic>
      <p:sp>
        <p:nvSpPr>
          <p:cNvPr id="23" name="Google Shape;103;p2">
            <a:extLst>
              <a:ext uri="{FF2B5EF4-FFF2-40B4-BE49-F238E27FC236}">
                <a16:creationId xmlns:a16="http://schemas.microsoft.com/office/drawing/2014/main" id="{3E5E8000-AABF-D3D9-EA7B-A45E17FA1BA7}"/>
              </a:ext>
            </a:extLst>
          </p:cNvPr>
          <p:cNvSpPr txBox="1"/>
          <p:nvPr/>
        </p:nvSpPr>
        <p:spPr>
          <a:xfrm>
            <a:off x="995139" y="3435716"/>
            <a:ext cx="2961458" cy="5471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4.567 =                     +               +             +                </a:t>
            </a:r>
          </a:p>
        </p:txBody>
      </p:sp>
      <p:sp>
        <p:nvSpPr>
          <p:cNvPr id="88" name="Google Shape;88;p2"/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" name="Google Shape;89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21802" y="10104122"/>
            <a:ext cx="804656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"/>
          <p:cNvSpPr txBox="1"/>
          <p:nvPr/>
        </p:nvSpPr>
        <p:spPr>
          <a:xfrm>
            <a:off x="628560" y="584196"/>
            <a:ext cx="4082588" cy="412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ca-ES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Prova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1" name="Google Shape;91;p2"/>
          <p:cNvGrpSpPr/>
          <p:nvPr/>
        </p:nvGrpSpPr>
        <p:grpSpPr>
          <a:xfrm>
            <a:off x="628560" y="1003437"/>
            <a:ext cx="6215065" cy="701707"/>
            <a:chOff x="628560" y="1057503"/>
            <a:chExt cx="6215065" cy="701707"/>
          </a:xfrm>
        </p:grpSpPr>
        <p:sp>
          <p:nvSpPr>
            <p:cNvPr id="92" name="Google Shape;92;p2"/>
            <p:cNvSpPr/>
            <p:nvPr/>
          </p:nvSpPr>
          <p:spPr>
            <a:xfrm>
              <a:off x="731634" y="1408225"/>
              <a:ext cx="3754003" cy="35098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2"/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 i cognoms:</a:t>
              </a:r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4855648" y="1408419"/>
              <a:ext cx="1987977" cy="34197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2"/>
            <p:cNvSpPr txBox="1"/>
            <p:nvPr/>
          </p:nvSpPr>
          <p:spPr>
            <a:xfrm>
              <a:off x="4792446" y="1057503"/>
              <a:ext cx="1823185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Data:</a:t>
              </a:r>
            </a:p>
          </p:txBody>
        </p:sp>
      </p:grpSp>
      <p:pic>
        <p:nvPicPr>
          <p:cNvPr id="96" name="Google Shape;96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"/>
          <p:cNvSpPr txBox="1"/>
          <p:nvPr/>
        </p:nvSpPr>
        <p:spPr>
          <a:xfrm>
            <a:off x="528538" y="2250320"/>
            <a:ext cx="6158196" cy="343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  <a:latin typeface="ABeZeh"/>
                <a:sym typeface="Arial"/>
              </a:rPr>
              <a:t>1. Completa la descomposició de 4.567 (1 punt).</a:t>
            </a:r>
          </a:p>
        </p:txBody>
      </p:sp>
      <p:sp>
        <p:nvSpPr>
          <p:cNvPr id="98" name="Google Shape;98;p2"/>
          <p:cNvSpPr/>
          <p:nvPr/>
        </p:nvSpPr>
        <p:spPr>
          <a:xfrm>
            <a:off x="1616197" y="3506477"/>
            <a:ext cx="631279" cy="241371"/>
          </a:xfrm>
          <a:prstGeom prst="roundRect">
            <a:avLst>
              <a:gd name="adj" fmla="val 16667"/>
            </a:avLst>
          </a:prstGeom>
          <a:solidFill>
            <a:srgbClr val="009ED0">
              <a:alpha val="9803"/>
            </a:srgb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2"/>
          <p:cNvSpPr/>
          <p:nvPr/>
        </p:nvSpPr>
        <p:spPr>
          <a:xfrm>
            <a:off x="657064" y="5013293"/>
            <a:ext cx="196102" cy="202098"/>
          </a:xfrm>
          <a:prstGeom prst="roundRect">
            <a:avLst>
              <a:gd name="adj" fmla="val 16667"/>
            </a:avLst>
          </a:prstGeom>
          <a:solidFill>
            <a:srgbClr val="009ED0">
              <a:alpha val="9803"/>
            </a:srgb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"/>
          <p:cNvSpPr/>
          <p:nvPr/>
        </p:nvSpPr>
        <p:spPr>
          <a:xfrm>
            <a:off x="3757267" y="3506476"/>
            <a:ext cx="272192" cy="241371"/>
          </a:xfrm>
          <a:prstGeom prst="roundRect">
            <a:avLst>
              <a:gd name="adj" fmla="val 16667"/>
            </a:avLst>
          </a:prstGeom>
          <a:solidFill>
            <a:srgbClr val="009ED0">
              <a:alpha val="9803"/>
            </a:srgb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531790" y="4201159"/>
            <a:ext cx="6484569" cy="501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  <a:latin typeface="ABeZeh"/>
                <a:sym typeface="Arial"/>
              </a:rPr>
              <a:t>2. Marca amb una creu (x) el nombre de quatre que té un 7 a les unitats de miler, un 5 a les centenes, un 6 a les desenes i un 9 a les unitats (1 punt).</a:t>
            </a:r>
          </a:p>
        </p:txBody>
      </p:sp>
      <p:sp>
        <p:nvSpPr>
          <p:cNvPr id="102" name="Google Shape;102;p2"/>
          <p:cNvSpPr txBox="1"/>
          <p:nvPr/>
        </p:nvSpPr>
        <p:spPr>
          <a:xfrm>
            <a:off x="496608" y="5637154"/>
            <a:ext cx="6158100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</a:rPr>
              <a:t>3</a:t>
            </a: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ca-ES" sz="1200" b="1">
                <a:solidFill>
                  <a:srgbClr val="333333"/>
                </a:solidFill>
                <a:latin typeface="ABeZeh"/>
                <a:sym typeface="Arial"/>
              </a:rPr>
              <a:t>Escriu</a:t>
            </a:r>
            <a:r>
              <a:rPr lang="ca-ES" sz="1200" b="1">
                <a:solidFill>
                  <a:srgbClr val="333333"/>
                </a:solidFill>
              </a:rPr>
              <a:t> </a:t>
            </a:r>
            <a:r>
              <a:rPr lang="ca-ES" sz="1200" b="1">
                <a:solidFill>
                  <a:srgbClr val="333333"/>
                </a:solidFill>
                <a:latin typeface="ABeZeh"/>
                <a:sym typeface="Arial"/>
              </a:rPr>
              <a:t>com es llegeixen aquests nombres (1 punt):</a:t>
            </a:r>
          </a:p>
        </p:txBody>
      </p:sp>
      <p:sp>
        <p:nvSpPr>
          <p:cNvPr id="103" name="Google Shape;103;p2"/>
          <p:cNvSpPr txBox="1"/>
          <p:nvPr/>
        </p:nvSpPr>
        <p:spPr>
          <a:xfrm>
            <a:off x="887796" y="4949683"/>
            <a:ext cx="556866" cy="300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9.756</a:t>
            </a:r>
          </a:p>
        </p:txBody>
      </p:sp>
      <p:sp>
        <p:nvSpPr>
          <p:cNvPr id="107" name="Google Shape;107;p2"/>
          <p:cNvSpPr txBox="1"/>
          <p:nvPr/>
        </p:nvSpPr>
        <p:spPr>
          <a:xfrm>
            <a:off x="2757171" y="4929263"/>
            <a:ext cx="556866" cy="300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5.769</a:t>
            </a:r>
          </a:p>
        </p:txBody>
      </p:sp>
      <p:sp>
        <p:nvSpPr>
          <p:cNvPr id="108" name="Google Shape;108;p2"/>
          <p:cNvSpPr txBox="1"/>
          <p:nvPr/>
        </p:nvSpPr>
        <p:spPr>
          <a:xfrm>
            <a:off x="4686804" y="4929996"/>
            <a:ext cx="556866" cy="300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7.569</a:t>
            </a:r>
          </a:p>
        </p:txBody>
      </p:sp>
      <p:sp>
        <p:nvSpPr>
          <p:cNvPr id="119" name="Google Shape;119;p2"/>
          <p:cNvSpPr txBox="1"/>
          <p:nvPr/>
        </p:nvSpPr>
        <p:spPr>
          <a:xfrm>
            <a:off x="628560" y="10110748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ca-ES" sz="105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Mètode Snappet. Prova 2 3r. Pàgina 1 de 2.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Ondertitel 2">
            <a:extLst>
              <a:ext uri="{FF2B5EF4-FFF2-40B4-BE49-F238E27FC236}">
                <a16:creationId xmlns:a16="http://schemas.microsoft.com/office/drawing/2014/main" id="{837E006A-6657-51F8-FC6B-EF7CA5055033}"/>
              </a:ext>
            </a:extLst>
          </p:cNvPr>
          <p:cNvSpPr txBox="1">
            <a:spLocks/>
          </p:cNvSpPr>
          <p:nvPr/>
        </p:nvSpPr>
        <p:spPr>
          <a:xfrm>
            <a:off x="496512" y="8620769"/>
            <a:ext cx="6158196" cy="226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Ordena aquests nombres del més petit al més gran (1 punt).</a:t>
            </a:r>
          </a:p>
        </p:txBody>
      </p:sp>
      <p:sp>
        <p:nvSpPr>
          <p:cNvPr id="5" name="Ondertitel 2">
            <a:extLst>
              <a:ext uri="{FF2B5EF4-FFF2-40B4-BE49-F238E27FC236}">
                <a16:creationId xmlns:a16="http://schemas.microsoft.com/office/drawing/2014/main" id="{72DFB956-3D90-17C7-3545-6C761AB0F502}"/>
              </a:ext>
            </a:extLst>
          </p:cNvPr>
          <p:cNvSpPr txBox="1">
            <a:spLocks/>
          </p:cNvSpPr>
          <p:nvPr/>
        </p:nvSpPr>
        <p:spPr>
          <a:xfrm>
            <a:off x="657441" y="9015490"/>
            <a:ext cx="5698597" cy="3296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6254               6135                6167               5997               4292               5108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    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</a:t>
            </a:r>
          </a:p>
        </p:txBody>
      </p:sp>
      <p:sp>
        <p:nvSpPr>
          <p:cNvPr id="6" name="Afgeronde rechthoek 113">
            <a:extLst>
              <a:ext uri="{FF2B5EF4-FFF2-40B4-BE49-F238E27FC236}">
                <a16:creationId xmlns:a16="http://schemas.microsoft.com/office/drawing/2014/main" id="{EF16E292-F455-18EC-2A10-19B4A4E5B235}"/>
              </a:ext>
            </a:extLst>
          </p:cNvPr>
          <p:cNvSpPr/>
          <p:nvPr/>
        </p:nvSpPr>
        <p:spPr>
          <a:xfrm>
            <a:off x="748877" y="9456875"/>
            <a:ext cx="568895" cy="23362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7" name="Afgeronde rechthoek 113">
            <a:extLst>
              <a:ext uri="{FF2B5EF4-FFF2-40B4-BE49-F238E27FC236}">
                <a16:creationId xmlns:a16="http://schemas.microsoft.com/office/drawing/2014/main" id="{BDD6652E-1CC7-AA00-6E0F-C000C100FD43}"/>
              </a:ext>
            </a:extLst>
          </p:cNvPr>
          <p:cNvSpPr/>
          <p:nvPr/>
        </p:nvSpPr>
        <p:spPr>
          <a:xfrm>
            <a:off x="1683364" y="9461176"/>
            <a:ext cx="568895" cy="23362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8" name="Afgeronde rechthoek 113">
            <a:extLst>
              <a:ext uri="{FF2B5EF4-FFF2-40B4-BE49-F238E27FC236}">
                <a16:creationId xmlns:a16="http://schemas.microsoft.com/office/drawing/2014/main" id="{35408373-CEBF-1EC0-231F-6A9D1C69B3CF}"/>
              </a:ext>
            </a:extLst>
          </p:cNvPr>
          <p:cNvSpPr/>
          <p:nvPr/>
        </p:nvSpPr>
        <p:spPr>
          <a:xfrm>
            <a:off x="2574893" y="9462579"/>
            <a:ext cx="568895" cy="23362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9" name="Afgeronde rechthoek 113">
            <a:extLst>
              <a:ext uri="{FF2B5EF4-FFF2-40B4-BE49-F238E27FC236}">
                <a16:creationId xmlns:a16="http://schemas.microsoft.com/office/drawing/2014/main" id="{449E5219-6E6A-7B96-202E-B0A5754F3FA1}"/>
              </a:ext>
            </a:extLst>
          </p:cNvPr>
          <p:cNvSpPr/>
          <p:nvPr/>
        </p:nvSpPr>
        <p:spPr>
          <a:xfrm>
            <a:off x="3445424" y="9463339"/>
            <a:ext cx="568895" cy="23362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10" name="Afgeronde rechthoek 113">
            <a:extLst>
              <a:ext uri="{FF2B5EF4-FFF2-40B4-BE49-F238E27FC236}">
                <a16:creationId xmlns:a16="http://schemas.microsoft.com/office/drawing/2014/main" id="{A9A1639F-3990-F3AC-3C13-C01A85CA733A}"/>
              </a:ext>
            </a:extLst>
          </p:cNvPr>
          <p:cNvSpPr/>
          <p:nvPr/>
        </p:nvSpPr>
        <p:spPr>
          <a:xfrm>
            <a:off x="4379911" y="9467640"/>
            <a:ext cx="568895" cy="23362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11" name="Afgeronde rechthoek 113">
            <a:extLst>
              <a:ext uri="{FF2B5EF4-FFF2-40B4-BE49-F238E27FC236}">
                <a16:creationId xmlns:a16="http://schemas.microsoft.com/office/drawing/2014/main" id="{3F21A134-2609-2B52-7031-D10CCBC0686F}"/>
              </a:ext>
            </a:extLst>
          </p:cNvPr>
          <p:cNvSpPr/>
          <p:nvPr/>
        </p:nvSpPr>
        <p:spPr>
          <a:xfrm>
            <a:off x="5271440" y="9469043"/>
            <a:ext cx="568895" cy="23362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D2D05098-D34A-B3F6-EC01-9B0849361F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0764" y="2551841"/>
            <a:ext cx="3124200" cy="809625"/>
          </a:xfrm>
          <a:prstGeom prst="rect">
            <a:avLst/>
          </a:prstGeom>
        </p:spPr>
      </p:pic>
      <p:sp>
        <p:nvSpPr>
          <p:cNvPr id="24" name="Google Shape;98;p2">
            <a:extLst>
              <a:ext uri="{FF2B5EF4-FFF2-40B4-BE49-F238E27FC236}">
                <a16:creationId xmlns:a16="http://schemas.microsoft.com/office/drawing/2014/main" id="{DD773EFF-1E96-2272-B192-422156FCD87E}"/>
              </a:ext>
            </a:extLst>
          </p:cNvPr>
          <p:cNvSpPr/>
          <p:nvPr/>
        </p:nvSpPr>
        <p:spPr>
          <a:xfrm>
            <a:off x="2459047" y="3506477"/>
            <a:ext cx="478879" cy="241371"/>
          </a:xfrm>
          <a:prstGeom prst="roundRect">
            <a:avLst>
              <a:gd name="adj" fmla="val 16667"/>
            </a:avLst>
          </a:prstGeom>
          <a:solidFill>
            <a:srgbClr val="009ED0">
              <a:alpha val="9803"/>
            </a:srgb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98;p2">
            <a:extLst>
              <a:ext uri="{FF2B5EF4-FFF2-40B4-BE49-F238E27FC236}">
                <a16:creationId xmlns:a16="http://schemas.microsoft.com/office/drawing/2014/main" id="{6318F878-81A2-EB94-1B3A-19FA91B7A375}"/>
              </a:ext>
            </a:extLst>
          </p:cNvPr>
          <p:cNvSpPr/>
          <p:nvPr/>
        </p:nvSpPr>
        <p:spPr>
          <a:xfrm>
            <a:off x="3148263" y="3498965"/>
            <a:ext cx="356938" cy="241371"/>
          </a:xfrm>
          <a:prstGeom prst="roundRect">
            <a:avLst>
              <a:gd name="adj" fmla="val 16667"/>
            </a:avLst>
          </a:prstGeom>
          <a:solidFill>
            <a:srgbClr val="009ED0">
              <a:alpha val="9803"/>
            </a:srgb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99;p2">
            <a:extLst>
              <a:ext uri="{FF2B5EF4-FFF2-40B4-BE49-F238E27FC236}">
                <a16:creationId xmlns:a16="http://schemas.microsoft.com/office/drawing/2014/main" id="{7018F767-D56D-F7DE-9B00-9CA35DFA3391}"/>
              </a:ext>
            </a:extLst>
          </p:cNvPr>
          <p:cNvSpPr/>
          <p:nvPr/>
        </p:nvSpPr>
        <p:spPr>
          <a:xfrm>
            <a:off x="2563355" y="4987046"/>
            <a:ext cx="196102" cy="202098"/>
          </a:xfrm>
          <a:prstGeom prst="roundRect">
            <a:avLst>
              <a:gd name="adj" fmla="val 16667"/>
            </a:avLst>
          </a:prstGeom>
          <a:solidFill>
            <a:srgbClr val="009ED0">
              <a:alpha val="9803"/>
            </a:srgb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99;p2">
            <a:extLst>
              <a:ext uri="{FF2B5EF4-FFF2-40B4-BE49-F238E27FC236}">
                <a16:creationId xmlns:a16="http://schemas.microsoft.com/office/drawing/2014/main" id="{315EAFD1-E666-FEF5-7C2D-687A1CF61BFA}"/>
              </a:ext>
            </a:extLst>
          </p:cNvPr>
          <p:cNvSpPr/>
          <p:nvPr/>
        </p:nvSpPr>
        <p:spPr>
          <a:xfrm>
            <a:off x="4469666" y="4987046"/>
            <a:ext cx="196102" cy="202098"/>
          </a:xfrm>
          <a:prstGeom prst="roundRect">
            <a:avLst>
              <a:gd name="adj" fmla="val 16667"/>
            </a:avLst>
          </a:prstGeom>
          <a:solidFill>
            <a:srgbClr val="009ED0">
              <a:alpha val="9803"/>
            </a:srgb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103;p2">
            <a:extLst>
              <a:ext uri="{FF2B5EF4-FFF2-40B4-BE49-F238E27FC236}">
                <a16:creationId xmlns:a16="http://schemas.microsoft.com/office/drawing/2014/main" id="{27C6DDEF-5E45-5C03-0769-5D0E11540DA4}"/>
              </a:ext>
            </a:extLst>
          </p:cNvPr>
          <p:cNvSpPr txBox="1"/>
          <p:nvPr/>
        </p:nvSpPr>
        <p:spPr>
          <a:xfrm>
            <a:off x="577297" y="6060118"/>
            <a:ext cx="844869" cy="300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2.659 </a:t>
            </a:r>
          </a:p>
        </p:txBody>
      </p:sp>
      <p:sp>
        <p:nvSpPr>
          <p:cNvPr id="33" name="Google Shape;103;p2">
            <a:extLst>
              <a:ext uri="{FF2B5EF4-FFF2-40B4-BE49-F238E27FC236}">
                <a16:creationId xmlns:a16="http://schemas.microsoft.com/office/drawing/2014/main" id="{24762DA5-D0F8-C98F-28C7-DCB79B3A0452}"/>
              </a:ext>
            </a:extLst>
          </p:cNvPr>
          <p:cNvSpPr txBox="1"/>
          <p:nvPr/>
        </p:nvSpPr>
        <p:spPr>
          <a:xfrm>
            <a:off x="577297" y="6365284"/>
            <a:ext cx="844869" cy="300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6.246 </a:t>
            </a:r>
          </a:p>
        </p:txBody>
      </p:sp>
      <p:sp>
        <p:nvSpPr>
          <p:cNvPr id="34" name="Google Shape;94;p2">
            <a:extLst>
              <a:ext uri="{FF2B5EF4-FFF2-40B4-BE49-F238E27FC236}">
                <a16:creationId xmlns:a16="http://schemas.microsoft.com/office/drawing/2014/main" id="{5BBC4D51-144A-699C-4243-B8EE5CF7EE4D}"/>
              </a:ext>
            </a:extLst>
          </p:cNvPr>
          <p:cNvSpPr/>
          <p:nvPr/>
        </p:nvSpPr>
        <p:spPr>
          <a:xfrm>
            <a:off x="1274581" y="6143359"/>
            <a:ext cx="3521552" cy="22272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94;p2">
            <a:extLst>
              <a:ext uri="{FF2B5EF4-FFF2-40B4-BE49-F238E27FC236}">
                <a16:creationId xmlns:a16="http://schemas.microsoft.com/office/drawing/2014/main" id="{608E6933-470C-3435-BCAC-374105F2720F}"/>
              </a:ext>
            </a:extLst>
          </p:cNvPr>
          <p:cNvSpPr/>
          <p:nvPr/>
        </p:nvSpPr>
        <p:spPr>
          <a:xfrm>
            <a:off x="1274581" y="6457716"/>
            <a:ext cx="3521552" cy="22272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Ondertitel 2">
            <a:extLst>
              <a:ext uri="{FF2B5EF4-FFF2-40B4-BE49-F238E27FC236}">
                <a16:creationId xmlns:a16="http://schemas.microsoft.com/office/drawing/2014/main" id="{4D4E07A3-0A67-BEED-DB61-B705CCDEFA4A}"/>
              </a:ext>
            </a:extLst>
          </p:cNvPr>
          <p:cNvSpPr txBox="1">
            <a:spLocks/>
          </p:cNvSpPr>
          <p:nvPr/>
        </p:nvSpPr>
        <p:spPr>
          <a:xfrm>
            <a:off x="576926" y="7121264"/>
            <a:ext cx="6158196" cy="226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4. Escriu 8.672 a la marca de la recta on creguis que se situa (1 punt).</a:t>
            </a:r>
          </a:p>
        </p:txBody>
      </p:sp>
      <p:sp>
        <p:nvSpPr>
          <p:cNvPr id="42" name="Afgeronde rechthoek 113">
            <a:extLst>
              <a:ext uri="{FF2B5EF4-FFF2-40B4-BE49-F238E27FC236}">
                <a16:creationId xmlns:a16="http://schemas.microsoft.com/office/drawing/2014/main" id="{DBDF00D5-0F2A-4DC3-BF3C-9FEB9A679548}"/>
              </a:ext>
            </a:extLst>
          </p:cNvPr>
          <p:cNvSpPr/>
          <p:nvPr/>
        </p:nvSpPr>
        <p:spPr>
          <a:xfrm>
            <a:off x="2949969" y="7967051"/>
            <a:ext cx="568895" cy="23362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43" name="Afgeronde rechthoek 113">
            <a:extLst>
              <a:ext uri="{FF2B5EF4-FFF2-40B4-BE49-F238E27FC236}">
                <a16:creationId xmlns:a16="http://schemas.microsoft.com/office/drawing/2014/main" id="{E0DF1688-D5E4-2259-D9BD-9912BE53F004}"/>
              </a:ext>
            </a:extLst>
          </p:cNvPr>
          <p:cNvSpPr/>
          <p:nvPr/>
        </p:nvSpPr>
        <p:spPr>
          <a:xfrm>
            <a:off x="1002693" y="7931576"/>
            <a:ext cx="568895" cy="23362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44" name="Afgeronde rechthoek 113">
            <a:extLst>
              <a:ext uri="{FF2B5EF4-FFF2-40B4-BE49-F238E27FC236}">
                <a16:creationId xmlns:a16="http://schemas.microsoft.com/office/drawing/2014/main" id="{1324D40A-23E3-EC8B-B506-60EF0BBDD5A0}"/>
              </a:ext>
            </a:extLst>
          </p:cNvPr>
          <p:cNvSpPr/>
          <p:nvPr/>
        </p:nvSpPr>
        <p:spPr>
          <a:xfrm>
            <a:off x="1662938" y="7931576"/>
            <a:ext cx="568895" cy="23362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45" name="Afgeronde rechthoek 113">
            <a:extLst>
              <a:ext uri="{FF2B5EF4-FFF2-40B4-BE49-F238E27FC236}">
                <a16:creationId xmlns:a16="http://schemas.microsoft.com/office/drawing/2014/main" id="{B0B8ECF5-1DC0-3647-C0E8-EFB211FC115D}"/>
              </a:ext>
            </a:extLst>
          </p:cNvPr>
          <p:cNvSpPr/>
          <p:nvPr/>
        </p:nvSpPr>
        <p:spPr>
          <a:xfrm>
            <a:off x="1890152" y="7384884"/>
            <a:ext cx="568895" cy="23362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46" name="Afgeronde rechthoek 113">
            <a:extLst>
              <a:ext uri="{FF2B5EF4-FFF2-40B4-BE49-F238E27FC236}">
                <a16:creationId xmlns:a16="http://schemas.microsoft.com/office/drawing/2014/main" id="{F871259E-8F5E-1948-B598-B160580E6523}"/>
              </a:ext>
            </a:extLst>
          </p:cNvPr>
          <p:cNvSpPr/>
          <p:nvPr/>
        </p:nvSpPr>
        <p:spPr>
          <a:xfrm>
            <a:off x="3624057" y="7384884"/>
            <a:ext cx="568895" cy="23362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14b75e4c2d3_0_22"/>
          <p:cNvSpPr/>
          <p:nvPr/>
        </p:nvSpPr>
        <p:spPr>
          <a:xfrm>
            <a:off x="-1" y="9971813"/>
            <a:ext cx="7559700" cy="720000"/>
          </a:xfrm>
          <a:prstGeom prst="rect">
            <a:avLst/>
          </a:prstGeom>
          <a:solidFill>
            <a:srgbClr val="009ED0">
              <a:alpha val="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2" name="Google Shape;162;g14b75e4c2d3_0_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21802" y="10104122"/>
            <a:ext cx="804658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g14b75e4c2d3_0_22"/>
          <p:cNvSpPr txBox="1"/>
          <p:nvPr/>
        </p:nvSpPr>
        <p:spPr>
          <a:xfrm>
            <a:off x="628560" y="584196"/>
            <a:ext cx="4082700" cy="4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ca-ES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Prova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4" name="Google Shape;164;g14b75e4c2d3_0_22"/>
          <p:cNvGrpSpPr/>
          <p:nvPr/>
        </p:nvGrpSpPr>
        <p:grpSpPr>
          <a:xfrm>
            <a:off x="628560" y="1003437"/>
            <a:ext cx="6215188" cy="701722"/>
            <a:chOff x="628560" y="1057503"/>
            <a:chExt cx="6215188" cy="701722"/>
          </a:xfrm>
        </p:grpSpPr>
        <p:sp>
          <p:nvSpPr>
            <p:cNvPr id="165" name="Google Shape;165;g14b75e4c2d3_0_22"/>
            <p:cNvSpPr/>
            <p:nvPr/>
          </p:nvSpPr>
          <p:spPr>
            <a:xfrm>
              <a:off x="731634" y="1408225"/>
              <a:ext cx="3753900" cy="351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g14b75e4c2d3_0_22"/>
            <p:cNvSpPr txBox="1"/>
            <p:nvPr/>
          </p:nvSpPr>
          <p:spPr>
            <a:xfrm>
              <a:off x="628560" y="1057503"/>
              <a:ext cx="16575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 i cognoms:</a:t>
              </a:r>
            </a:p>
          </p:txBody>
        </p:sp>
        <p:sp>
          <p:nvSpPr>
            <p:cNvPr id="167" name="Google Shape;167;g14b75e4c2d3_0_22"/>
            <p:cNvSpPr/>
            <p:nvPr/>
          </p:nvSpPr>
          <p:spPr>
            <a:xfrm>
              <a:off x="4855648" y="1408419"/>
              <a:ext cx="1988100" cy="342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g14b75e4c2d3_0_22"/>
            <p:cNvSpPr txBox="1"/>
            <p:nvPr/>
          </p:nvSpPr>
          <p:spPr>
            <a:xfrm>
              <a:off x="4792446" y="1057503"/>
              <a:ext cx="18231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Data:</a:t>
              </a:r>
            </a:p>
          </p:txBody>
        </p:sp>
      </p:grpSp>
      <p:pic>
        <p:nvPicPr>
          <p:cNvPr id="169" name="Google Shape;169;g14b75e4c2d3_0_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19;p2">
            <a:extLst>
              <a:ext uri="{FF2B5EF4-FFF2-40B4-BE49-F238E27FC236}">
                <a16:creationId xmlns:a16="http://schemas.microsoft.com/office/drawing/2014/main" id="{89B62489-7B46-8D1D-B761-AE0ADC84F2DF}"/>
              </a:ext>
            </a:extLst>
          </p:cNvPr>
          <p:cNvSpPr txBox="1"/>
          <p:nvPr/>
        </p:nvSpPr>
        <p:spPr>
          <a:xfrm>
            <a:off x="628560" y="10110748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ca-ES" sz="105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Mètode Snappet. Prova 2 3r. Pàgina 2 de 2.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191;g14b75e4c2d3_0_22">
            <a:extLst>
              <a:ext uri="{FF2B5EF4-FFF2-40B4-BE49-F238E27FC236}">
                <a16:creationId xmlns:a16="http://schemas.microsoft.com/office/drawing/2014/main" id="{0CB5846B-52FF-1810-A398-5F51FA0CCE0C}"/>
              </a:ext>
            </a:extLst>
          </p:cNvPr>
          <p:cNvSpPr txBox="1"/>
          <p:nvPr/>
        </p:nvSpPr>
        <p:spPr>
          <a:xfrm>
            <a:off x="457229" y="4621986"/>
            <a:ext cx="4692900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None/>
            </a:pPr>
            <a:endParaRPr dirty="0"/>
          </a:p>
        </p:txBody>
      </p:sp>
      <p:sp>
        <p:nvSpPr>
          <p:cNvPr id="7" name="Ondertitel 2">
            <a:extLst>
              <a:ext uri="{FF2B5EF4-FFF2-40B4-BE49-F238E27FC236}">
                <a16:creationId xmlns:a16="http://schemas.microsoft.com/office/drawing/2014/main" id="{39E79639-6C36-2D76-63C7-B79CCC4F8584}"/>
              </a:ext>
            </a:extLst>
          </p:cNvPr>
          <p:cNvSpPr txBox="1">
            <a:spLocks/>
          </p:cNvSpPr>
          <p:nvPr/>
        </p:nvSpPr>
        <p:spPr>
          <a:xfrm>
            <a:off x="495073" y="3423614"/>
            <a:ext cx="6158196" cy="3408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Escriu i representa un nombre parell i un nombre senar (1 punt).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CB16F727-CF9C-22D3-480C-29FFDE448693}"/>
              </a:ext>
            </a:extLst>
          </p:cNvPr>
          <p:cNvSpPr/>
          <p:nvPr/>
        </p:nvSpPr>
        <p:spPr>
          <a:xfrm>
            <a:off x="543203" y="3714525"/>
            <a:ext cx="5727309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" dirty="0"/>
          </a:p>
        </p:txBody>
      </p:sp>
      <p:sp>
        <p:nvSpPr>
          <p:cNvPr id="141" name="Ondertitel 2">
            <a:extLst>
              <a:ext uri="{FF2B5EF4-FFF2-40B4-BE49-F238E27FC236}">
                <a16:creationId xmlns:a16="http://schemas.microsoft.com/office/drawing/2014/main" id="{F7006196-679C-3A42-8D8B-42C20AA5A175}"/>
              </a:ext>
            </a:extLst>
          </p:cNvPr>
          <p:cNvSpPr txBox="1">
            <a:spLocks/>
          </p:cNvSpPr>
          <p:nvPr/>
        </p:nvSpPr>
        <p:spPr>
          <a:xfrm>
            <a:off x="486390" y="5130212"/>
            <a:ext cx="6158196" cy="2770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8. Quantes papallones hi ha en total? Completa els requadres blaus (1 punt).</a:t>
            </a:r>
          </a:p>
        </p:txBody>
      </p:sp>
      <p:sp>
        <p:nvSpPr>
          <p:cNvPr id="266" name="Ondertitel 2">
            <a:extLst>
              <a:ext uri="{FF2B5EF4-FFF2-40B4-BE49-F238E27FC236}">
                <a16:creationId xmlns:a16="http://schemas.microsoft.com/office/drawing/2014/main" id="{837E006A-6657-51F8-FC6B-EF7CA5055033}"/>
              </a:ext>
            </a:extLst>
          </p:cNvPr>
          <p:cNvSpPr txBox="1">
            <a:spLocks/>
          </p:cNvSpPr>
          <p:nvPr/>
        </p:nvSpPr>
        <p:spPr>
          <a:xfrm>
            <a:off x="482069" y="7662664"/>
            <a:ext cx="6158196" cy="226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9. Quants llibres hi ha? (1 punt).</a:t>
            </a:r>
          </a:p>
        </p:txBody>
      </p:sp>
      <p:sp>
        <p:nvSpPr>
          <p:cNvPr id="267" name="Ondertitel 2">
            <a:extLst>
              <a:ext uri="{FF2B5EF4-FFF2-40B4-BE49-F238E27FC236}">
                <a16:creationId xmlns:a16="http://schemas.microsoft.com/office/drawing/2014/main" id="{39E79639-6C36-2D76-63C7-B79CCC4F8584}"/>
              </a:ext>
            </a:extLst>
          </p:cNvPr>
          <p:cNvSpPr txBox="1">
            <a:spLocks/>
          </p:cNvSpPr>
          <p:nvPr/>
        </p:nvSpPr>
        <p:spPr>
          <a:xfrm>
            <a:off x="442364" y="8777427"/>
            <a:ext cx="6635755" cy="3408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10. Representa amb un dibuix la suma de 4 bosses amb 3 boles a cada una (1 punt).</a:t>
            </a:r>
          </a:p>
        </p:txBody>
      </p:sp>
      <p:sp>
        <p:nvSpPr>
          <p:cNvPr id="268" name="Ondertitel 2">
            <a:extLst>
              <a:ext uri="{FF2B5EF4-FFF2-40B4-BE49-F238E27FC236}">
                <a16:creationId xmlns:a16="http://schemas.microsoft.com/office/drawing/2014/main" id="{AA8E7558-FB75-C2E1-3F3D-0573C6275B14}"/>
              </a:ext>
            </a:extLst>
          </p:cNvPr>
          <p:cNvSpPr txBox="1">
            <a:spLocks/>
          </p:cNvSpPr>
          <p:nvPr/>
        </p:nvSpPr>
        <p:spPr>
          <a:xfrm>
            <a:off x="625862" y="7260746"/>
            <a:ext cx="6158196" cy="2770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En total hi ha              papallones.</a:t>
            </a:r>
          </a:p>
        </p:txBody>
      </p:sp>
      <p:sp>
        <p:nvSpPr>
          <p:cNvPr id="269" name="Afgeronde rechthoek 113">
            <a:extLst>
              <a:ext uri="{FF2B5EF4-FFF2-40B4-BE49-F238E27FC236}">
                <a16:creationId xmlns:a16="http://schemas.microsoft.com/office/drawing/2014/main" id="{B2B04694-D4FB-0FC5-AB97-C2ECECFE0764}"/>
              </a:ext>
            </a:extLst>
          </p:cNvPr>
          <p:cNvSpPr/>
          <p:nvPr/>
        </p:nvSpPr>
        <p:spPr>
          <a:xfrm>
            <a:off x="1901106" y="7279732"/>
            <a:ext cx="282171" cy="223136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grpSp>
        <p:nvGrpSpPr>
          <p:cNvPr id="270" name="Grupo 269">
            <a:extLst>
              <a:ext uri="{FF2B5EF4-FFF2-40B4-BE49-F238E27FC236}">
                <a16:creationId xmlns:a16="http://schemas.microsoft.com/office/drawing/2014/main" id="{6FEEBDCD-5764-1411-CC03-2B8E208AF4DF}"/>
              </a:ext>
            </a:extLst>
          </p:cNvPr>
          <p:cNvGrpSpPr/>
          <p:nvPr/>
        </p:nvGrpSpPr>
        <p:grpSpPr>
          <a:xfrm>
            <a:off x="695626" y="5478788"/>
            <a:ext cx="304989" cy="1578619"/>
            <a:chOff x="742773" y="5488244"/>
            <a:chExt cx="304989" cy="1578619"/>
          </a:xfrm>
        </p:grpSpPr>
        <p:pic>
          <p:nvPicPr>
            <p:cNvPr id="326" name="Imagen 325">
              <a:extLst>
                <a:ext uri="{FF2B5EF4-FFF2-40B4-BE49-F238E27FC236}">
                  <a16:creationId xmlns:a16="http://schemas.microsoft.com/office/drawing/2014/main" id="{5D106CB3-3A2E-AB77-C7D5-9BDF5B84E6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2773" y="5488244"/>
              <a:ext cx="304989" cy="295358"/>
            </a:xfrm>
            <a:prstGeom prst="rect">
              <a:avLst/>
            </a:prstGeom>
          </p:spPr>
        </p:pic>
        <p:pic>
          <p:nvPicPr>
            <p:cNvPr id="327" name="Imagen 326">
              <a:extLst>
                <a:ext uri="{FF2B5EF4-FFF2-40B4-BE49-F238E27FC236}">
                  <a16:creationId xmlns:a16="http://schemas.microsoft.com/office/drawing/2014/main" id="{0560B992-D1DD-11BB-D495-C25C41470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2773" y="5846936"/>
              <a:ext cx="304989" cy="295358"/>
            </a:xfrm>
            <a:prstGeom prst="rect">
              <a:avLst/>
            </a:prstGeom>
          </p:spPr>
        </p:pic>
        <p:pic>
          <p:nvPicPr>
            <p:cNvPr id="328" name="Imagen 327">
              <a:extLst>
                <a:ext uri="{FF2B5EF4-FFF2-40B4-BE49-F238E27FC236}">
                  <a16:creationId xmlns:a16="http://schemas.microsoft.com/office/drawing/2014/main" id="{EC45B1D9-2E0B-A36D-F56D-A56E2E76795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2773" y="6205628"/>
              <a:ext cx="304989" cy="295358"/>
            </a:xfrm>
            <a:prstGeom prst="rect">
              <a:avLst/>
            </a:prstGeom>
          </p:spPr>
        </p:pic>
        <p:sp>
          <p:nvSpPr>
            <p:cNvPr id="329" name="Afgeronde rechthoek 113">
              <a:extLst>
                <a:ext uri="{FF2B5EF4-FFF2-40B4-BE49-F238E27FC236}">
                  <a16:creationId xmlns:a16="http://schemas.microsoft.com/office/drawing/2014/main" id="{0E02B1BA-6B83-4834-12CA-1DF6D086C607}"/>
                </a:ext>
              </a:extLst>
            </p:cNvPr>
            <p:cNvSpPr/>
            <p:nvPr/>
          </p:nvSpPr>
          <p:spPr>
            <a:xfrm>
              <a:off x="742773" y="6843727"/>
              <a:ext cx="282171" cy="223136"/>
            </a:xfrm>
            <a:prstGeom prst="roundRect">
              <a:avLst/>
            </a:prstGeom>
            <a:solidFill>
              <a:srgbClr val="009ED0">
                <a:alpha val="10000"/>
              </a:srgbClr>
            </a:solidFill>
            <a:ln w="19050">
              <a:solidFill>
                <a:srgbClr val="009ED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nl-NL" dirty="0"/>
            </a:p>
          </p:txBody>
        </p:sp>
        <p:sp>
          <p:nvSpPr>
            <p:cNvPr id="330" name="Flecha: hacia abajo 329">
              <a:extLst>
                <a:ext uri="{FF2B5EF4-FFF2-40B4-BE49-F238E27FC236}">
                  <a16:creationId xmlns:a16="http://schemas.microsoft.com/office/drawing/2014/main" id="{5373F5BE-5269-3C11-8D7E-15AE2963BA23}"/>
                </a:ext>
              </a:extLst>
            </p:cNvPr>
            <p:cNvSpPr/>
            <p:nvPr/>
          </p:nvSpPr>
          <p:spPr>
            <a:xfrm>
              <a:off x="742773" y="6564320"/>
              <a:ext cx="262234" cy="216072"/>
            </a:xfrm>
            <a:prstGeom prst="downArrow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"/>
            </a:p>
          </p:txBody>
        </p:sp>
      </p:grpSp>
      <p:grpSp>
        <p:nvGrpSpPr>
          <p:cNvPr id="271" name="Grupo 270">
            <a:extLst>
              <a:ext uri="{FF2B5EF4-FFF2-40B4-BE49-F238E27FC236}">
                <a16:creationId xmlns:a16="http://schemas.microsoft.com/office/drawing/2014/main" id="{F9D9B51B-6C3F-F7DC-5F03-624F8D1E1FD5}"/>
              </a:ext>
            </a:extLst>
          </p:cNvPr>
          <p:cNvGrpSpPr/>
          <p:nvPr/>
        </p:nvGrpSpPr>
        <p:grpSpPr>
          <a:xfrm>
            <a:off x="1222119" y="5478788"/>
            <a:ext cx="304989" cy="1578619"/>
            <a:chOff x="742773" y="5488244"/>
            <a:chExt cx="304989" cy="1578619"/>
          </a:xfrm>
        </p:grpSpPr>
        <p:pic>
          <p:nvPicPr>
            <p:cNvPr id="321" name="Imagen 320">
              <a:extLst>
                <a:ext uri="{FF2B5EF4-FFF2-40B4-BE49-F238E27FC236}">
                  <a16:creationId xmlns:a16="http://schemas.microsoft.com/office/drawing/2014/main" id="{41AD9B99-B37B-770F-6677-4C595A30F0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2773" y="5488244"/>
              <a:ext cx="304989" cy="295358"/>
            </a:xfrm>
            <a:prstGeom prst="rect">
              <a:avLst/>
            </a:prstGeom>
          </p:spPr>
        </p:pic>
        <p:pic>
          <p:nvPicPr>
            <p:cNvPr id="322" name="Imagen 321">
              <a:extLst>
                <a:ext uri="{FF2B5EF4-FFF2-40B4-BE49-F238E27FC236}">
                  <a16:creationId xmlns:a16="http://schemas.microsoft.com/office/drawing/2014/main" id="{AD82D850-8274-623A-F707-890393C86FD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2773" y="5846936"/>
              <a:ext cx="304989" cy="295358"/>
            </a:xfrm>
            <a:prstGeom prst="rect">
              <a:avLst/>
            </a:prstGeom>
          </p:spPr>
        </p:pic>
        <p:pic>
          <p:nvPicPr>
            <p:cNvPr id="323" name="Imagen 322">
              <a:extLst>
                <a:ext uri="{FF2B5EF4-FFF2-40B4-BE49-F238E27FC236}">
                  <a16:creationId xmlns:a16="http://schemas.microsoft.com/office/drawing/2014/main" id="{183873E5-5A13-17D1-87C1-BD4C0BD2BC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2773" y="6205628"/>
              <a:ext cx="304989" cy="295358"/>
            </a:xfrm>
            <a:prstGeom prst="rect">
              <a:avLst/>
            </a:prstGeom>
          </p:spPr>
        </p:pic>
        <p:sp>
          <p:nvSpPr>
            <p:cNvPr id="324" name="Afgeronde rechthoek 113">
              <a:extLst>
                <a:ext uri="{FF2B5EF4-FFF2-40B4-BE49-F238E27FC236}">
                  <a16:creationId xmlns:a16="http://schemas.microsoft.com/office/drawing/2014/main" id="{20F80442-42F8-C153-8DBF-95A91549B7B1}"/>
                </a:ext>
              </a:extLst>
            </p:cNvPr>
            <p:cNvSpPr/>
            <p:nvPr/>
          </p:nvSpPr>
          <p:spPr>
            <a:xfrm>
              <a:off x="742773" y="6843727"/>
              <a:ext cx="282171" cy="223136"/>
            </a:xfrm>
            <a:prstGeom prst="roundRect">
              <a:avLst/>
            </a:prstGeom>
            <a:solidFill>
              <a:srgbClr val="009ED0">
                <a:alpha val="10000"/>
              </a:srgbClr>
            </a:solidFill>
            <a:ln w="19050">
              <a:solidFill>
                <a:srgbClr val="009ED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nl-NL" dirty="0"/>
            </a:p>
          </p:txBody>
        </p:sp>
        <p:sp>
          <p:nvSpPr>
            <p:cNvPr id="325" name="Flecha: hacia abajo 324">
              <a:extLst>
                <a:ext uri="{FF2B5EF4-FFF2-40B4-BE49-F238E27FC236}">
                  <a16:creationId xmlns:a16="http://schemas.microsoft.com/office/drawing/2014/main" id="{1ECFC149-0B43-7FB1-DE63-68D4154756CC}"/>
                </a:ext>
              </a:extLst>
            </p:cNvPr>
            <p:cNvSpPr/>
            <p:nvPr/>
          </p:nvSpPr>
          <p:spPr>
            <a:xfrm>
              <a:off x="742773" y="6564320"/>
              <a:ext cx="262234" cy="216072"/>
            </a:xfrm>
            <a:prstGeom prst="downArrow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"/>
            </a:p>
          </p:txBody>
        </p:sp>
      </p:grpSp>
      <p:grpSp>
        <p:nvGrpSpPr>
          <p:cNvPr id="272" name="Grupo 271">
            <a:extLst>
              <a:ext uri="{FF2B5EF4-FFF2-40B4-BE49-F238E27FC236}">
                <a16:creationId xmlns:a16="http://schemas.microsoft.com/office/drawing/2014/main" id="{887E6D88-72F3-74E2-A055-51BA34F31C47}"/>
              </a:ext>
            </a:extLst>
          </p:cNvPr>
          <p:cNvGrpSpPr/>
          <p:nvPr/>
        </p:nvGrpSpPr>
        <p:grpSpPr>
          <a:xfrm>
            <a:off x="1748612" y="5478788"/>
            <a:ext cx="304989" cy="1578619"/>
            <a:chOff x="742773" y="5488244"/>
            <a:chExt cx="304989" cy="1578619"/>
          </a:xfrm>
        </p:grpSpPr>
        <p:pic>
          <p:nvPicPr>
            <p:cNvPr id="316" name="Imagen 315">
              <a:extLst>
                <a:ext uri="{FF2B5EF4-FFF2-40B4-BE49-F238E27FC236}">
                  <a16:creationId xmlns:a16="http://schemas.microsoft.com/office/drawing/2014/main" id="{7756ECAC-DE8C-5784-D614-CE7B5B4D861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2773" y="5488244"/>
              <a:ext cx="304989" cy="295358"/>
            </a:xfrm>
            <a:prstGeom prst="rect">
              <a:avLst/>
            </a:prstGeom>
          </p:spPr>
        </p:pic>
        <p:pic>
          <p:nvPicPr>
            <p:cNvPr id="317" name="Imagen 316">
              <a:extLst>
                <a:ext uri="{FF2B5EF4-FFF2-40B4-BE49-F238E27FC236}">
                  <a16:creationId xmlns:a16="http://schemas.microsoft.com/office/drawing/2014/main" id="{474633A8-FA67-6E93-7651-378A8FD6752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2773" y="5846936"/>
              <a:ext cx="304989" cy="295358"/>
            </a:xfrm>
            <a:prstGeom prst="rect">
              <a:avLst/>
            </a:prstGeom>
          </p:spPr>
        </p:pic>
        <p:pic>
          <p:nvPicPr>
            <p:cNvPr id="318" name="Imagen 317">
              <a:extLst>
                <a:ext uri="{FF2B5EF4-FFF2-40B4-BE49-F238E27FC236}">
                  <a16:creationId xmlns:a16="http://schemas.microsoft.com/office/drawing/2014/main" id="{11056419-8B9F-5712-5C0B-CA1D080F39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2773" y="6205628"/>
              <a:ext cx="304989" cy="295358"/>
            </a:xfrm>
            <a:prstGeom prst="rect">
              <a:avLst/>
            </a:prstGeom>
          </p:spPr>
        </p:pic>
        <p:sp>
          <p:nvSpPr>
            <p:cNvPr id="319" name="Afgeronde rechthoek 113">
              <a:extLst>
                <a:ext uri="{FF2B5EF4-FFF2-40B4-BE49-F238E27FC236}">
                  <a16:creationId xmlns:a16="http://schemas.microsoft.com/office/drawing/2014/main" id="{569F4A9F-2010-F03D-0129-C1962EB40386}"/>
                </a:ext>
              </a:extLst>
            </p:cNvPr>
            <p:cNvSpPr/>
            <p:nvPr/>
          </p:nvSpPr>
          <p:spPr>
            <a:xfrm>
              <a:off x="742773" y="6843727"/>
              <a:ext cx="282171" cy="223136"/>
            </a:xfrm>
            <a:prstGeom prst="roundRect">
              <a:avLst/>
            </a:prstGeom>
            <a:solidFill>
              <a:srgbClr val="009ED0">
                <a:alpha val="10000"/>
              </a:srgbClr>
            </a:solidFill>
            <a:ln w="19050">
              <a:solidFill>
                <a:srgbClr val="009ED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nl-NL" dirty="0"/>
            </a:p>
          </p:txBody>
        </p:sp>
        <p:sp>
          <p:nvSpPr>
            <p:cNvPr id="320" name="Flecha: hacia abajo 319">
              <a:extLst>
                <a:ext uri="{FF2B5EF4-FFF2-40B4-BE49-F238E27FC236}">
                  <a16:creationId xmlns:a16="http://schemas.microsoft.com/office/drawing/2014/main" id="{1BD6CB7D-B9BF-F19C-B1DD-6157C5E8DE75}"/>
                </a:ext>
              </a:extLst>
            </p:cNvPr>
            <p:cNvSpPr/>
            <p:nvPr/>
          </p:nvSpPr>
          <p:spPr>
            <a:xfrm>
              <a:off x="742773" y="6564320"/>
              <a:ext cx="262234" cy="216072"/>
            </a:xfrm>
            <a:prstGeom prst="downArrow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"/>
            </a:p>
          </p:txBody>
        </p:sp>
      </p:grpSp>
      <p:grpSp>
        <p:nvGrpSpPr>
          <p:cNvPr id="273" name="Grupo 272">
            <a:extLst>
              <a:ext uri="{FF2B5EF4-FFF2-40B4-BE49-F238E27FC236}">
                <a16:creationId xmlns:a16="http://schemas.microsoft.com/office/drawing/2014/main" id="{02E0BCA0-397B-A4BD-D16E-1C911AF17302}"/>
              </a:ext>
            </a:extLst>
          </p:cNvPr>
          <p:cNvGrpSpPr/>
          <p:nvPr/>
        </p:nvGrpSpPr>
        <p:grpSpPr>
          <a:xfrm>
            <a:off x="2275106" y="5478788"/>
            <a:ext cx="304989" cy="1578619"/>
            <a:chOff x="742773" y="5488244"/>
            <a:chExt cx="304989" cy="1578619"/>
          </a:xfrm>
        </p:grpSpPr>
        <p:pic>
          <p:nvPicPr>
            <p:cNvPr id="311" name="Imagen 310">
              <a:extLst>
                <a:ext uri="{FF2B5EF4-FFF2-40B4-BE49-F238E27FC236}">
                  <a16:creationId xmlns:a16="http://schemas.microsoft.com/office/drawing/2014/main" id="{708CC836-B961-4804-BF16-A70606378D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2773" y="5488244"/>
              <a:ext cx="304989" cy="295358"/>
            </a:xfrm>
            <a:prstGeom prst="rect">
              <a:avLst/>
            </a:prstGeom>
          </p:spPr>
        </p:pic>
        <p:pic>
          <p:nvPicPr>
            <p:cNvPr id="312" name="Imagen 311">
              <a:extLst>
                <a:ext uri="{FF2B5EF4-FFF2-40B4-BE49-F238E27FC236}">
                  <a16:creationId xmlns:a16="http://schemas.microsoft.com/office/drawing/2014/main" id="{7101DA23-38D3-8DE1-4089-2BDF220F291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2773" y="5846936"/>
              <a:ext cx="304989" cy="295358"/>
            </a:xfrm>
            <a:prstGeom prst="rect">
              <a:avLst/>
            </a:prstGeom>
          </p:spPr>
        </p:pic>
        <p:pic>
          <p:nvPicPr>
            <p:cNvPr id="313" name="Imagen 312">
              <a:extLst>
                <a:ext uri="{FF2B5EF4-FFF2-40B4-BE49-F238E27FC236}">
                  <a16:creationId xmlns:a16="http://schemas.microsoft.com/office/drawing/2014/main" id="{D2A59EDE-F83B-5A83-1E0B-E1DFA6D020E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2773" y="6205628"/>
              <a:ext cx="304989" cy="295358"/>
            </a:xfrm>
            <a:prstGeom prst="rect">
              <a:avLst/>
            </a:prstGeom>
          </p:spPr>
        </p:pic>
        <p:sp>
          <p:nvSpPr>
            <p:cNvPr id="314" name="Afgeronde rechthoek 113">
              <a:extLst>
                <a:ext uri="{FF2B5EF4-FFF2-40B4-BE49-F238E27FC236}">
                  <a16:creationId xmlns:a16="http://schemas.microsoft.com/office/drawing/2014/main" id="{DB01539A-0E81-9026-4009-B39E57927ECB}"/>
                </a:ext>
              </a:extLst>
            </p:cNvPr>
            <p:cNvSpPr/>
            <p:nvPr/>
          </p:nvSpPr>
          <p:spPr>
            <a:xfrm>
              <a:off x="742773" y="6843727"/>
              <a:ext cx="282171" cy="223136"/>
            </a:xfrm>
            <a:prstGeom prst="roundRect">
              <a:avLst/>
            </a:prstGeom>
            <a:solidFill>
              <a:srgbClr val="009ED0">
                <a:alpha val="10000"/>
              </a:srgbClr>
            </a:solidFill>
            <a:ln w="19050">
              <a:solidFill>
                <a:srgbClr val="009ED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nl-NL" dirty="0"/>
            </a:p>
          </p:txBody>
        </p:sp>
        <p:sp>
          <p:nvSpPr>
            <p:cNvPr id="315" name="Flecha: hacia abajo 314">
              <a:extLst>
                <a:ext uri="{FF2B5EF4-FFF2-40B4-BE49-F238E27FC236}">
                  <a16:creationId xmlns:a16="http://schemas.microsoft.com/office/drawing/2014/main" id="{B68CB931-9380-60E6-6D80-5149CE822FBC}"/>
                </a:ext>
              </a:extLst>
            </p:cNvPr>
            <p:cNvSpPr/>
            <p:nvPr/>
          </p:nvSpPr>
          <p:spPr>
            <a:xfrm>
              <a:off x="742773" y="6564320"/>
              <a:ext cx="262234" cy="216072"/>
            </a:xfrm>
            <a:prstGeom prst="downArrow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"/>
            </a:p>
          </p:txBody>
        </p:sp>
      </p:grpSp>
      <p:grpSp>
        <p:nvGrpSpPr>
          <p:cNvPr id="274" name="Grupo 273">
            <a:extLst>
              <a:ext uri="{FF2B5EF4-FFF2-40B4-BE49-F238E27FC236}">
                <a16:creationId xmlns:a16="http://schemas.microsoft.com/office/drawing/2014/main" id="{4B17F55C-C3DC-BFD6-5F04-20F8048F0CAF}"/>
              </a:ext>
            </a:extLst>
          </p:cNvPr>
          <p:cNvGrpSpPr/>
          <p:nvPr/>
        </p:nvGrpSpPr>
        <p:grpSpPr>
          <a:xfrm>
            <a:off x="2657777" y="5508359"/>
            <a:ext cx="555466" cy="979192"/>
            <a:chOff x="2732930" y="5455491"/>
            <a:chExt cx="555466" cy="979192"/>
          </a:xfrm>
        </p:grpSpPr>
        <p:grpSp>
          <p:nvGrpSpPr>
            <p:cNvPr id="302" name="Grupo 301">
              <a:extLst>
                <a:ext uri="{FF2B5EF4-FFF2-40B4-BE49-F238E27FC236}">
                  <a16:creationId xmlns:a16="http://schemas.microsoft.com/office/drawing/2014/main" id="{AF9E48B0-5476-F170-B54A-D4CF6F3FA571}"/>
                </a:ext>
              </a:extLst>
            </p:cNvPr>
            <p:cNvGrpSpPr/>
            <p:nvPr/>
          </p:nvGrpSpPr>
          <p:grpSpPr>
            <a:xfrm>
              <a:off x="2732930" y="5455491"/>
              <a:ext cx="555466" cy="230664"/>
              <a:chOff x="2452134" y="5511974"/>
              <a:chExt cx="555466" cy="230664"/>
            </a:xfrm>
          </p:grpSpPr>
          <p:sp>
            <p:nvSpPr>
              <p:cNvPr id="309" name="Afgeronde rechthoek 113">
                <a:extLst>
                  <a:ext uri="{FF2B5EF4-FFF2-40B4-BE49-F238E27FC236}">
                    <a16:creationId xmlns:a16="http://schemas.microsoft.com/office/drawing/2014/main" id="{B8BD9C82-8F37-BEB3-EE61-433BC0BCD17B}"/>
                  </a:ext>
                </a:extLst>
              </p:cNvPr>
              <p:cNvSpPr/>
              <p:nvPr/>
            </p:nvSpPr>
            <p:spPr>
              <a:xfrm>
                <a:off x="2725429" y="5519502"/>
                <a:ext cx="282171" cy="223136"/>
              </a:xfrm>
              <a:prstGeom prst="roundRect">
                <a:avLst/>
              </a:prstGeom>
              <a:solidFill>
                <a:srgbClr val="009ED0">
                  <a:alpha val="10000"/>
                </a:srgbClr>
              </a:solidFill>
              <a:ln w="19050">
                <a:solidFill>
                  <a:srgbClr val="009E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nl-NL" dirty="0"/>
              </a:p>
            </p:txBody>
          </p:sp>
          <p:sp>
            <p:nvSpPr>
              <p:cNvPr id="310" name="Flecha: a la derecha 309">
                <a:extLst>
                  <a:ext uri="{FF2B5EF4-FFF2-40B4-BE49-F238E27FC236}">
                    <a16:creationId xmlns:a16="http://schemas.microsoft.com/office/drawing/2014/main" id="{7C33E5FA-6ACC-FA52-5C0C-CD189094A53C}"/>
                  </a:ext>
                </a:extLst>
              </p:cNvPr>
              <p:cNvSpPr/>
              <p:nvPr/>
            </p:nvSpPr>
            <p:spPr>
              <a:xfrm>
                <a:off x="2452134" y="5511974"/>
                <a:ext cx="217720" cy="192169"/>
              </a:xfrm>
              <a:prstGeom prst="rightArrow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ES"/>
              </a:p>
            </p:txBody>
          </p:sp>
        </p:grpSp>
        <p:grpSp>
          <p:nvGrpSpPr>
            <p:cNvPr id="303" name="Grupo 302">
              <a:extLst>
                <a:ext uri="{FF2B5EF4-FFF2-40B4-BE49-F238E27FC236}">
                  <a16:creationId xmlns:a16="http://schemas.microsoft.com/office/drawing/2014/main" id="{1DD82161-3706-2859-2C8A-72733B06E77A}"/>
                </a:ext>
              </a:extLst>
            </p:cNvPr>
            <p:cNvGrpSpPr/>
            <p:nvPr/>
          </p:nvGrpSpPr>
          <p:grpSpPr>
            <a:xfrm>
              <a:off x="2732930" y="5829755"/>
              <a:ext cx="555466" cy="230664"/>
              <a:chOff x="2452134" y="5511974"/>
              <a:chExt cx="555466" cy="230664"/>
            </a:xfrm>
          </p:grpSpPr>
          <p:sp>
            <p:nvSpPr>
              <p:cNvPr id="307" name="Afgeronde rechthoek 113">
                <a:extLst>
                  <a:ext uri="{FF2B5EF4-FFF2-40B4-BE49-F238E27FC236}">
                    <a16:creationId xmlns:a16="http://schemas.microsoft.com/office/drawing/2014/main" id="{68969479-8FA1-7FC1-733B-B793C6469886}"/>
                  </a:ext>
                </a:extLst>
              </p:cNvPr>
              <p:cNvSpPr/>
              <p:nvPr/>
            </p:nvSpPr>
            <p:spPr>
              <a:xfrm>
                <a:off x="2725429" y="5519502"/>
                <a:ext cx="282171" cy="223136"/>
              </a:xfrm>
              <a:prstGeom prst="roundRect">
                <a:avLst/>
              </a:prstGeom>
              <a:solidFill>
                <a:srgbClr val="009ED0">
                  <a:alpha val="10000"/>
                </a:srgbClr>
              </a:solidFill>
              <a:ln w="19050">
                <a:solidFill>
                  <a:srgbClr val="009E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nl-NL" dirty="0"/>
              </a:p>
            </p:txBody>
          </p:sp>
          <p:sp>
            <p:nvSpPr>
              <p:cNvPr id="308" name="Flecha: a la derecha 307">
                <a:extLst>
                  <a:ext uri="{FF2B5EF4-FFF2-40B4-BE49-F238E27FC236}">
                    <a16:creationId xmlns:a16="http://schemas.microsoft.com/office/drawing/2014/main" id="{7D249A07-2722-9BFE-7516-9027DE8B972B}"/>
                  </a:ext>
                </a:extLst>
              </p:cNvPr>
              <p:cNvSpPr/>
              <p:nvPr/>
            </p:nvSpPr>
            <p:spPr>
              <a:xfrm>
                <a:off x="2452134" y="5511974"/>
                <a:ext cx="217720" cy="192169"/>
              </a:xfrm>
              <a:prstGeom prst="rightArrow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ES"/>
              </a:p>
            </p:txBody>
          </p:sp>
        </p:grpSp>
        <p:grpSp>
          <p:nvGrpSpPr>
            <p:cNvPr id="304" name="Grupo 303">
              <a:extLst>
                <a:ext uri="{FF2B5EF4-FFF2-40B4-BE49-F238E27FC236}">
                  <a16:creationId xmlns:a16="http://schemas.microsoft.com/office/drawing/2014/main" id="{4AF02809-8EDE-CD52-08C3-89DE516F008D}"/>
                </a:ext>
              </a:extLst>
            </p:cNvPr>
            <p:cNvGrpSpPr/>
            <p:nvPr/>
          </p:nvGrpSpPr>
          <p:grpSpPr>
            <a:xfrm>
              <a:off x="2732930" y="6204019"/>
              <a:ext cx="555466" cy="230664"/>
              <a:chOff x="2452134" y="5511974"/>
              <a:chExt cx="555466" cy="230664"/>
            </a:xfrm>
          </p:grpSpPr>
          <p:sp>
            <p:nvSpPr>
              <p:cNvPr id="305" name="Afgeronde rechthoek 113">
                <a:extLst>
                  <a:ext uri="{FF2B5EF4-FFF2-40B4-BE49-F238E27FC236}">
                    <a16:creationId xmlns:a16="http://schemas.microsoft.com/office/drawing/2014/main" id="{FDAC5C5E-F967-5384-E8E5-866750320A78}"/>
                  </a:ext>
                </a:extLst>
              </p:cNvPr>
              <p:cNvSpPr/>
              <p:nvPr/>
            </p:nvSpPr>
            <p:spPr>
              <a:xfrm>
                <a:off x="2725429" y="5519502"/>
                <a:ext cx="282171" cy="223136"/>
              </a:xfrm>
              <a:prstGeom prst="roundRect">
                <a:avLst/>
              </a:prstGeom>
              <a:solidFill>
                <a:srgbClr val="009ED0">
                  <a:alpha val="10000"/>
                </a:srgbClr>
              </a:solidFill>
              <a:ln w="19050">
                <a:solidFill>
                  <a:srgbClr val="009E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nl-NL" dirty="0"/>
              </a:p>
            </p:txBody>
          </p:sp>
          <p:sp>
            <p:nvSpPr>
              <p:cNvPr id="306" name="Flecha: a la derecha 305">
                <a:extLst>
                  <a:ext uri="{FF2B5EF4-FFF2-40B4-BE49-F238E27FC236}">
                    <a16:creationId xmlns:a16="http://schemas.microsoft.com/office/drawing/2014/main" id="{342627D8-C1FF-A9F7-9456-53F258B3256F}"/>
                  </a:ext>
                </a:extLst>
              </p:cNvPr>
              <p:cNvSpPr/>
              <p:nvPr/>
            </p:nvSpPr>
            <p:spPr>
              <a:xfrm>
                <a:off x="2452134" y="5511974"/>
                <a:ext cx="217720" cy="192169"/>
              </a:xfrm>
              <a:prstGeom prst="rightArrow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ES"/>
              </a:p>
            </p:txBody>
          </p:sp>
        </p:grpSp>
      </p:grpSp>
      <p:pic>
        <p:nvPicPr>
          <p:cNvPr id="283" name="Imagen 282">
            <a:extLst>
              <a:ext uri="{FF2B5EF4-FFF2-40B4-BE49-F238E27FC236}">
                <a16:creationId xmlns:a16="http://schemas.microsoft.com/office/drawing/2014/main" id="{6D318A1F-C641-C25A-B790-32D94DAAD9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8188" y="7921740"/>
            <a:ext cx="494100" cy="547040"/>
          </a:xfrm>
          <a:prstGeom prst="rect">
            <a:avLst/>
          </a:prstGeom>
        </p:spPr>
      </p:pic>
      <p:pic>
        <p:nvPicPr>
          <p:cNvPr id="284" name="Imagen 283">
            <a:extLst>
              <a:ext uri="{FF2B5EF4-FFF2-40B4-BE49-F238E27FC236}">
                <a16:creationId xmlns:a16="http://schemas.microsoft.com/office/drawing/2014/main" id="{AFA0A7D7-EDC8-EBC7-D908-E147EB4681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1126" y="7928513"/>
            <a:ext cx="494100" cy="547040"/>
          </a:xfrm>
          <a:prstGeom prst="rect">
            <a:avLst/>
          </a:prstGeom>
        </p:spPr>
      </p:pic>
      <p:sp>
        <p:nvSpPr>
          <p:cNvPr id="286" name="Afgeronde rechthoek 113">
            <a:extLst>
              <a:ext uri="{FF2B5EF4-FFF2-40B4-BE49-F238E27FC236}">
                <a16:creationId xmlns:a16="http://schemas.microsoft.com/office/drawing/2014/main" id="{14747B98-0883-DF49-8E20-DDAC4725D7E0}"/>
              </a:ext>
            </a:extLst>
          </p:cNvPr>
          <p:cNvSpPr/>
          <p:nvPr/>
        </p:nvSpPr>
        <p:spPr>
          <a:xfrm>
            <a:off x="2204804" y="8117606"/>
            <a:ext cx="282171" cy="223136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287" name="Afgeronde rechthoek 113">
            <a:extLst>
              <a:ext uri="{FF2B5EF4-FFF2-40B4-BE49-F238E27FC236}">
                <a16:creationId xmlns:a16="http://schemas.microsoft.com/office/drawing/2014/main" id="{FB01AB6D-8877-AE4E-7B4A-3AF1ACEEC0FA}"/>
              </a:ext>
            </a:extLst>
          </p:cNvPr>
          <p:cNvSpPr/>
          <p:nvPr/>
        </p:nvSpPr>
        <p:spPr>
          <a:xfrm>
            <a:off x="2878516" y="8137838"/>
            <a:ext cx="282171" cy="223136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288" name="Afgeronde rechthoek 113">
            <a:extLst>
              <a:ext uri="{FF2B5EF4-FFF2-40B4-BE49-F238E27FC236}">
                <a16:creationId xmlns:a16="http://schemas.microsoft.com/office/drawing/2014/main" id="{3D9961DD-F116-837E-5C71-7E6414336FA1}"/>
              </a:ext>
            </a:extLst>
          </p:cNvPr>
          <p:cNvSpPr/>
          <p:nvPr/>
        </p:nvSpPr>
        <p:spPr>
          <a:xfrm>
            <a:off x="3604822" y="8126419"/>
            <a:ext cx="282171" cy="223136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289" name="Rectángulo 288">
            <a:extLst>
              <a:ext uri="{FF2B5EF4-FFF2-40B4-BE49-F238E27FC236}">
                <a16:creationId xmlns:a16="http://schemas.microsoft.com/office/drawing/2014/main" id="{DF9940B7-FC1D-DD87-3CAF-4D6CC5E8316E}"/>
              </a:ext>
            </a:extLst>
          </p:cNvPr>
          <p:cNvSpPr/>
          <p:nvPr/>
        </p:nvSpPr>
        <p:spPr>
          <a:xfrm>
            <a:off x="674212" y="9107631"/>
            <a:ext cx="5264530" cy="78150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" dirty="0"/>
          </a:p>
        </p:txBody>
      </p:sp>
      <p:sp>
        <p:nvSpPr>
          <p:cNvPr id="331" name="Ondertitel 2">
            <a:extLst>
              <a:ext uri="{FF2B5EF4-FFF2-40B4-BE49-F238E27FC236}">
                <a16:creationId xmlns:a16="http://schemas.microsoft.com/office/drawing/2014/main" id="{F4D9441D-F9E6-B850-7BBF-1F7116B240DC}"/>
              </a:ext>
            </a:extLst>
          </p:cNvPr>
          <p:cNvSpPr txBox="1">
            <a:spLocks/>
          </p:cNvSpPr>
          <p:nvPr/>
        </p:nvSpPr>
        <p:spPr>
          <a:xfrm>
            <a:off x="457229" y="2202535"/>
            <a:ext cx="6158196" cy="3408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Arrodoneix els nombres com s’indica (1 punt).</a:t>
            </a:r>
          </a:p>
        </p:txBody>
      </p:sp>
      <p:sp>
        <p:nvSpPr>
          <p:cNvPr id="332" name="Google Shape;103;p2">
            <a:extLst>
              <a:ext uri="{FF2B5EF4-FFF2-40B4-BE49-F238E27FC236}">
                <a16:creationId xmlns:a16="http://schemas.microsoft.com/office/drawing/2014/main" id="{1273127F-824A-889F-F5BC-E58F0C4E829F}"/>
              </a:ext>
            </a:extLst>
          </p:cNvPr>
          <p:cNvSpPr txBox="1"/>
          <p:nvPr/>
        </p:nvSpPr>
        <p:spPr>
          <a:xfrm>
            <a:off x="603944" y="2438402"/>
            <a:ext cx="2427829" cy="30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A la unitat de miler  7.299 </a:t>
            </a:r>
          </a:p>
        </p:txBody>
      </p:sp>
      <p:sp>
        <p:nvSpPr>
          <p:cNvPr id="333" name="Google Shape;103;p2">
            <a:extLst>
              <a:ext uri="{FF2B5EF4-FFF2-40B4-BE49-F238E27FC236}">
                <a16:creationId xmlns:a16="http://schemas.microsoft.com/office/drawing/2014/main" id="{0A59A621-EC71-477C-F0D2-81C0D00842F8}"/>
              </a:ext>
            </a:extLst>
          </p:cNvPr>
          <p:cNvSpPr txBox="1"/>
          <p:nvPr/>
        </p:nvSpPr>
        <p:spPr>
          <a:xfrm>
            <a:off x="587472" y="2820183"/>
            <a:ext cx="2528658" cy="244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A la centena més propera 2.659 </a:t>
            </a:r>
          </a:p>
        </p:txBody>
      </p:sp>
      <p:sp>
        <p:nvSpPr>
          <p:cNvPr id="334" name="Afgeronde rechthoek 113">
            <a:extLst>
              <a:ext uri="{FF2B5EF4-FFF2-40B4-BE49-F238E27FC236}">
                <a16:creationId xmlns:a16="http://schemas.microsoft.com/office/drawing/2014/main" id="{5C1BBC60-E138-CA73-55B6-62B81CB4E5CD}"/>
              </a:ext>
            </a:extLst>
          </p:cNvPr>
          <p:cNvSpPr/>
          <p:nvPr/>
        </p:nvSpPr>
        <p:spPr>
          <a:xfrm>
            <a:off x="2650028" y="2522431"/>
            <a:ext cx="791672" cy="24494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335" name="Afgeronde rechthoek 113">
            <a:extLst>
              <a:ext uri="{FF2B5EF4-FFF2-40B4-BE49-F238E27FC236}">
                <a16:creationId xmlns:a16="http://schemas.microsoft.com/office/drawing/2014/main" id="{5F8F8471-3A9B-9F47-27B2-527ED45909DA}"/>
              </a:ext>
            </a:extLst>
          </p:cNvPr>
          <p:cNvSpPr/>
          <p:nvPr/>
        </p:nvSpPr>
        <p:spPr>
          <a:xfrm>
            <a:off x="2977401" y="2864937"/>
            <a:ext cx="791672" cy="24494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8" ma:contentTypeDescription="Crea un document nou" ma:contentTypeScope="" ma:versionID="9dcb187a33366c84f2df6762af0f2f5f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3eec74d4741865ccbb2266b5474e5bc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t amb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'ha compartit amb detal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es de la imatge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us de contingut"/>
        <xsd:element ref="dc:title" minOccurs="0" maxOccurs="1" ma:index="4" ma:displayName="Títo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4C0C7DF-F650-4A43-8E77-A2F67BCD010B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customXml/itemProps2.xml><?xml version="1.0" encoding="utf-8"?>
<ds:datastoreItem xmlns:ds="http://schemas.openxmlformats.org/officeDocument/2006/customXml" ds:itemID="{D830228A-D0C1-4B2A-9C70-C9C55A606E9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35E9FA3-37A2-499F-9092-ABB382EF02F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255</Words>
  <Application>Microsoft Office PowerPoint</Application>
  <PresentationFormat>Personalizado</PresentationFormat>
  <Paragraphs>30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ABeZeh</vt:lpstr>
      <vt:lpstr>Arial</vt:lpstr>
      <vt:lpstr>Calibri</vt:lpstr>
      <vt:lpstr>Kantoorthema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Marit de Wit</dc:creator>
  <cp:lastModifiedBy>Cristobal Espinosa</cp:lastModifiedBy>
  <cp:revision>10</cp:revision>
  <dcterms:created xsi:type="dcterms:W3CDTF">2022-01-03T10:00:59Z</dcterms:created>
  <dcterms:modified xsi:type="dcterms:W3CDTF">2024-11-18T11:35:09Z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