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2190" y="-388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4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Completa les operacions seguint l’estratègia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97880" y="379669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2. Calcula aquestes sumes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494870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Calcula i indica quina propietat s'ha utilitzat en cada cas (1 punt).</a:t>
            </a: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ED80918D-8100-4ED9-86E9-4ADC55A61CDD}"/>
              </a:ext>
            </a:extLst>
          </p:cNvPr>
          <p:cNvSpPr/>
          <p:nvPr/>
        </p:nvSpPr>
        <p:spPr>
          <a:xfrm>
            <a:off x="5646732" y="5419393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1BD97C00-5BD0-D386-F790-C392083BF14C}"/>
              </a:ext>
            </a:extLst>
          </p:cNvPr>
          <p:cNvSpPr txBox="1">
            <a:spLocks/>
          </p:cNvSpPr>
          <p:nvPr/>
        </p:nvSpPr>
        <p:spPr>
          <a:xfrm>
            <a:off x="840060" y="4338819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4 + 6 + 5 = 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28560" y="666634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4. Completa els sumands que falten en aquestes operacions (1 punt).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C71736D1-3D00-A66A-1029-6C74170F2798}"/>
              </a:ext>
            </a:extLst>
          </p:cNvPr>
          <p:cNvSpPr txBox="1">
            <a:spLocks/>
          </p:cNvSpPr>
          <p:nvPr/>
        </p:nvSpPr>
        <p:spPr>
          <a:xfrm>
            <a:off x="609339" y="827299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5. Escriu el signe que correspon en cada cas (1 punt).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53BE5EF7-4FCA-E429-E3D2-97DA7FB5FD25}"/>
              </a:ext>
            </a:extLst>
          </p:cNvPr>
          <p:cNvSpPr txBox="1">
            <a:spLocks/>
          </p:cNvSpPr>
          <p:nvPr/>
        </p:nvSpPr>
        <p:spPr>
          <a:xfrm>
            <a:off x="2655900" y="4345360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 + 4 + 3 = </a:t>
            </a:r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300FD23E-496D-CABB-52D5-3D3F87EB251F}"/>
              </a:ext>
            </a:extLst>
          </p:cNvPr>
          <p:cNvSpPr txBox="1">
            <a:spLocks/>
          </p:cNvSpPr>
          <p:nvPr/>
        </p:nvSpPr>
        <p:spPr>
          <a:xfrm>
            <a:off x="4230931" y="4358453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5 + 6 + 5 = </a:t>
            </a:r>
          </a:p>
        </p:txBody>
      </p:sp>
      <p:sp>
        <p:nvSpPr>
          <p:cNvPr id="20" name="Ondertitel 2">
            <a:extLst>
              <a:ext uri="{FF2B5EF4-FFF2-40B4-BE49-F238E27FC236}">
                <a16:creationId xmlns:a16="http://schemas.microsoft.com/office/drawing/2014/main" id="{704C56D0-6067-312D-C819-4E4C8E4BCD05}"/>
              </a:ext>
            </a:extLst>
          </p:cNvPr>
          <p:cNvSpPr txBox="1">
            <a:spLocks/>
          </p:cNvSpPr>
          <p:nvPr/>
        </p:nvSpPr>
        <p:spPr>
          <a:xfrm>
            <a:off x="6046771" y="4364994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2 + 6 + 8 = </a:t>
            </a:r>
          </a:p>
        </p:txBody>
      </p:sp>
      <p:sp>
        <p:nvSpPr>
          <p:cNvPr id="21" name="Afgeronde rechthoek 13">
            <a:extLst>
              <a:ext uri="{FF2B5EF4-FFF2-40B4-BE49-F238E27FC236}">
                <a16:creationId xmlns:a16="http://schemas.microsoft.com/office/drawing/2014/main" id="{542432DE-42F0-2E86-5C76-D9DE08463227}"/>
              </a:ext>
            </a:extLst>
          </p:cNvPr>
          <p:cNvSpPr/>
          <p:nvPr/>
        </p:nvSpPr>
        <p:spPr>
          <a:xfrm>
            <a:off x="1651182" y="4280769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Afgeronde rechthoek 13">
            <a:extLst>
              <a:ext uri="{FF2B5EF4-FFF2-40B4-BE49-F238E27FC236}">
                <a16:creationId xmlns:a16="http://schemas.microsoft.com/office/drawing/2014/main" id="{5CB697F6-221E-418A-2122-05B4ABA8EFFC}"/>
              </a:ext>
            </a:extLst>
          </p:cNvPr>
          <p:cNvSpPr/>
          <p:nvPr/>
        </p:nvSpPr>
        <p:spPr>
          <a:xfrm>
            <a:off x="3479849" y="4287229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3">
            <a:extLst>
              <a:ext uri="{FF2B5EF4-FFF2-40B4-BE49-F238E27FC236}">
                <a16:creationId xmlns:a16="http://schemas.microsoft.com/office/drawing/2014/main" id="{F3D50D86-14EA-B6D0-771A-04F6BF4AB110}"/>
              </a:ext>
            </a:extLst>
          </p:cNvPr>
          <p:cNvSpPr/>
          <p:nvPr/>
        </p:nvSpPr>
        <p:spPr>
          <a:xfrm>
            <a:off x="5054872" y="4287229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Afgeronde rechthoek 13">
            <a:extLst>
              <a:ext uri="{FF2B5EF4-FFF2-40B4-BE49-F238E27FC236}">
                <a16:creationId xmlns:a16="http://schemas.microsoft.com/office/drawing/2014/main" id="{43ED3F88-1F6E-C9E6-3DC5-D349F8A8BD0A}"/>
              </a:ext>
            </a:extLst>
          </p:cNvPr>
          <p:cNvSpPr/>
          <p:nvPr/>
        </p:nvSpPr>
        <p:spPr>
          <a:xfrm>
            <a:off x="6917573" y="4358453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1AE75E68-96D2-88E4-45A4-B35F312E20EE}"/>
              </a:ext>
            </a:extLst>
          </p:cNvPr>
          <p:cNvSpPr txBox="1">
            <a:spLocks/>
          </p:cNvSpPr>
          <p:nvPr/>
        </p:nvSpPr>
        <p:spPr>
          <a:xfrm>
            <a:off x="811927" y="5426137"/>
            <a:ext cx="1706009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7 + 2 = 2 +      = 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043ACD73-C52A-23C9-6345-6B032971242E}"/>
              </a:ext>
            </a:extLst>
          </p:cNvPr>
          <p:cNvSpPr txBox="1">
            <a:spLocks/>
          </p:cNvSpPr>
          <p:nvPr/>
        </p:nvSpPr>
        <p:spPr>
          <a:xfrm>
            <a:off x="4465457" y="5393641"/>
            <a:ext cx="2020241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4 + 5 + 3  = 4 +      = </a:t>
            </a:r>
          </a:p>
        </p:txBody>
      </p:sp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DB96F2B8-F9CC-86CD-956A-6CE8A09D7C4F}"/>
              </a:ext>
            </a:extLst>
          </p:cNvPr>
          <p:cNvSpPr/>
          <p:nvPr/>
        </p:nvSpPr>
        <p:spPr>
          <a:xfrm>
            <a:off x="6078893" y="5429524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64235D98-F77C-DC8F-41A4-4C87E541085D}"/>
              </a:ext>
            </a:extLst>
          </p:cNvPr>
          <p:cNvSpPr/>
          <p:nvPr/>
        </p:nvSpPr>
        <p:spPr>
          <a:xfrm>
            <a:off x="1627544" y="5453411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784E1819-86E1-6EDB-5CB9-B97ED142B41A}"/>
              </a:ext>
            </a:extLst>
          </p:cNvPr>
          <p:cNvSpPr/>
          <p:nvPr/>
        </p:nvSpPr>
        <p:spPr>
          <a:xfrm>
            <a:off x="2040393" y="5458239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Afgeronde rechthoek 13">
            <a:extLst>
              <a:ext uri="{FF2B5EF4-FFF2-40B4-BE49-F238E27FC236}">
                <a16:creationId xmlns:a16="http://schemas.microsoft.com/office/drawing/2014/main" id="{F564A4A6-BEE5-4DD8-C09D-FB4C4E21213D}"/>
              </a:ext>
            </a:extLst>
          </p:cNvPr>
          <p:cNvSpPr/>
          <p:nvPr/>
        </p:nvSpPr>
        <p:spPr>
          <a:xfrm>
            <a:off x="1529846" y="5914726"/>
            <a:ext cx="116445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2FB59029-DF57-2C2F-A1C6-46F668E58651}"/>
              </a:ext>
            </a:extLst>
          </p:cNvPr>
          <p:cNvSpPr txBox="1">
            <a:spLocks/>
          </p:cNvSpPr>
          <p:nvPr/>
        </p:nvSpPr>
        <p:spPr>
          <a:xfrm>
            <a:off x="750748" y="5893005"/>
            <a:ext cx="847165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Propietat</a:t>
            </a:r>
          </a:p>
        </p:txBody>
      </p:sp>
      <p:sp>
        <p:nvSpPr>
          <p:cNvPr id="97" name="Afgeronde rechthoek 13">
            <a:extLst>
              <a:ext uri="{FF2B5EF4-FFF2-40B4-BE49-F238E27FC236}">
                <a16:creationId xmlns:a16="http://schemas.microsoft.com/office/drawing/2014/main" id="{9566FCE1-783C-DDB6-9909-6AF37CB8A384}"/>
              </a:ext>
            </a:extLst>
          </p:cNvPr>
          <p:cNvSpPr/>
          <p:nvPr/>
        </p:nvSpPr>
        <p:spPr>
          <a:xfrm>
            <a:off x="5192640" y="5877682"/>
            <a:ext cx="116445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8" name="Ondertitel 2">
            <a:extLst>
              <a:ext uri="{FF2B5EF4-FFF2-40B4-BE49-F238E27FC236}">
                <a16:creationId xmlns:a16="http://schemas.microsoft.com/office/drawing/2014/main" id="{7EC8C4B7-01A0-1E73-BA3B-1BF0EECBBC2B}"/>
              </a:ext>
            </a:extLst>
          </p:cNvPr>
          <p:cNvSpPr txBox="1">
            <a:spLocks/>
          </p:cNvSpPr>
          <p:nvPr/>
        </p:nvSpPr>
        <p:spPr>
          <a:xfrm>
            <a:off x="4413542" y="5855961"/>
            <a:ext cx="847165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Propietat</a:t>
            </a:r>
          </a:p>
        </p:txBody>
      </p:sp>
      <p:sp>
        <p:nvSpPr>
          <p:cNvPr id="100" name="Ondertitel 2">
            <a:extLst>
              <a:ext uri="{FF2B5EF4-FFF2-40B4-BE49-F238E27FC236}">
                <a16:creationId xmlns:a16="http://schemas.microsoft.com/office/drawing/2014/main" id="{325E5255-72F2-6CD3-07D8-806388CD3DFD}"/>
              </a:ext>
            </a:extLst>
          </p:cNvPr>
          <p:cNvSpPr txBox="1">
            <a:spLocks/>
          </p:cNvSpPr>
          <p:nvPr/>
        </p:nvSpPr>
        <p:spPr>
          <a:xfrm>
            <a:off x="803177" y="7051827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3 +        = 9</a:t>
            </a:r>
          </a:p>
        </p:txBody>
      </p:sp>
      <p:sp>
        <p:nvSpPr>
          <p:cNvPr id="101" name="Ondertitel 2">
            <a:extLst>
              <a:ext uri="{FF2B5EF4-FFF2-40B4-BE49-F238E27FC236}">
                <a16:creationId xmlns:a16="http://schemas.microsoft.com/office/drawing/2014/main" id="{399C1E45-F26A-BEDA-3059-F85E89FB428D}"/>
              </a:ext>
            </a:extLst>
          </p:cNvPr>
          <p:cNvSpPr txBox="1">
            <a:spLocks/>
          </p:cNvSpPr>
          <p:nvPr/>
        </p:nvSpPr>
        <p:spPr>
          <a:xfrm>
            <a:off x="803177" y="7503868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        + 3 = 12</a:t>
            </a:r>
          </a:p>
        </p:txBody>
      </p:sp>
      <p:sp>
        <p:nvSpPr>
          <p:cNvPr id="102" name="Afgeronde rechthoek 113">
            <a:extLst>
              <a:ext uri="{FF2B5EF4-FFF2-40B4-BE49-F238E27FC236}">
                <a16:creationId xmlns:a16="http://schemas.microsoft.com/office/drawing/2014/main" id="{83C7F1DE-150D-9DFB-FA17-1956939252EB}"/>
              </a:ext>
            </a:extLst>
          </p:cNvPr>
          <p:cNvSpPr/>
          <p:nvPr/>
        </p:nvSpPr>
        <p:spPr>
          <a:xfrm>
            <a:off x="1136965" y="7064558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3" name="Afgeronde rechthoek 113">
            <a:extLst>
              <a:ext uri="{FF2B5EF4-FFF2-40B4-BE49-F238E27FC236}">
                <a16:creationId xmlns:a16="http://schemas.microsoft.com/office/drawing/2014/main" id="{A54AEEEE-8D01-D291-FEED-FFD573E59811}"/>
              </a:ext>
            </a:extLst>
          </p:cNvPr>
          <p:cNvSpPr/>
          <p:nvPr/>
        </p:nvSpPr>
        <p:spPr>
          <a:xfrm>
            <a:off x="899769" y="7522524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9" name="Ondertitel 2">
            <a:extLst>
              <a:ext uri="{FF2B5EF4-FFF2-40B4-BE49-F238E27FC236}">
                <a16:creationId xmlns:a16="http://schemas.microsoft.com/office/drawing/2014/main" id="{493F389F-983E-0FA1-96F2-3DE5751963F1}"/>
              </a:ext>
            </a:extLst>
          </p:cNvPr>
          <p:cNvSpPr txBox="1">
            <a:spLocks/>
          </p:cNvSpPr>
          <p:nvPr/>
        </p:nvSpPr>
        <p:spPr>
          <a:xfrm>
            <a:off x="2421345" y="7025991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5 +        = 6</a:t>
            </a:r>
          </a:p>
        </p:txBody>
      </p:sp>
      <p:sp>
        <p:nvSpPr>
          <p:cNvPr id="111" name="Ondertitel 2">
            <a:extLst>
              <a:ext uri="{FF2B5EF4-FFF2-40B4-BE49-F238E27FC236}">
                <a16:creationId xmlns:a16="http://schemas.microsoft.com/office/drawing/2014/main" id="{8602BA1A-B2E1-DE1B-9874-A103B53CE06E}"/>
              </a:ext>
            </a:extLst>
          </p:cNvPr>
          <p:cNvSpPr txBox="1">
            <a:spLocks/>
          </p:cNvSpPr>
          <p:nvPr/>
        </p:nvSpPr>
        <p:spPr>
          <a:xfrm>
            <a:off x="2421345" y="7478032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       + 4 = 10</a:t>
            </a:r>
          </a:p>
        </p:txBody>
      </p:sp>
      <p:sp>
        <p:nvSpPr>
          <p:cNvPr id="112" name="Afgeronde rechthoek 113">
            <a:extLst>
              <a:ext uri="{FF2B5EF4-FFF2-40B4-BE49-F238E27FC236}">
                <a16:creationId xmlns:a16="http://schemas.microsoft.com/office/drawing/2014/main" id="{A2F95413-4DB7-41D8-ECD4-6B134FB4502C}"/>
              </a:ext>
            </a:extLst>
          </p:cNvPr>
          <p:cNvSpPr/>
          <p:nvPr/>
        </p:nvSpPr>
        <p:spPr>
          <a:xfrm>
            <a:off x="2755133" y="7038722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3" name="Afgeronde rechthoek 113">
            <a:extLst>
              <a:ext uri="{FF2B5EF4-FFF2-40B4-BE49-F238E27FC236}">
                <a16:creationId xmlns:a16="http://schemas.microsoft.com/office/drawing/2014/main" id="{56A064CF-FEDB-1F2F-7153-CFF49C9DBE40}"/>
              </a:ext>
            </a:extLst>
          </p:cNvPr>
          <p:cNvSpPr/>
          <p:nvPr/>
        </p:nvSpPr>
        <p:spPr>
          <a:xfrm>
            <a:off x="2517937" y="7496688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4" name="Ondertitel 2">
            <a:extLst>
              <a:ext uri="{FF2B5EF4-FFF2-40B4-BE49-F238E27FC236}">
                <a16:creationId xmlns:a16="http://schemas.microsoft.com/office/drawing/2014/main" id="{0B1E59F0-4479-FDC0-7F60-A38277D2A9A8}"/>
              </a:ext>
            </a:extLst>
          </p:cNvPr>
          <p:cNvSpPr txBox="1">
            <a:spLocks/>
          </p:cNvSpPr>
          <p:nvPr/>
        </p:nvSpPr>
        <p:spPr>
          <a:xfrm>
            <a:off x="3998855" y="7005722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6 +        = 11</a:t>
            </a:r>
          </a:p>
        </p:txBody>
      </p:sp>
      <p:sp>
        <p:nvSpPr>
          <p:cNvPr id="115" name="Ondertitel 2">
            <a:extLst>
              <a:ext uri="{FF2B5EF4-FFF2-40B4-BE49-F238E27FC236}">
                <a16:creationId xmlns:a16="http://schemas.microsoft.com/office/drawing/2014/main" id="{CD635694-AC84-16EE-B15C-4D0B02AD4D69}"/>
              </a:ext>
            </a:extLst>
          </p:cNvPr>
          <p:cNvSpPr txBox="1">
            <a:spLocks/>
          </p:cNvSpPr>
          <p:nvPr/>
        </p:nvSpPr>
        <p:spPr>
          <a:xfrm>
            <a:off x="3998855" y="7457763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       + 8 = 17</a:t>
            </a:r>
          </a:p>
        </p:txBody>
      </p:sp>
      <p:sp>
        <p:nvSpPr>
          <p:cNvPr id="118" name="Afgeronde rechthoek 113">
            <a:extLst>
              <a:ext uri="{FF2B5EF4-FFF2-40B4-BE49-F238E27FC236}">
                <a16:creationId xmlns:a16="http://schemas.microsoft.com/office/drawing/2014/main" id="{11C7C9D8-58F1-8ADB-B929-49687E3CA970}"/>
              </a:ext>
            </a:extLst>
          </p:cNvPr>
          <p:cNvSpPr/>
          <p:nvPr/>
        </p:nvSpPr>
        <p:spPr>
          <a:xfrm>
            <a:off x="4332643" y="7018453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9" name="Afgeronde rechthoek 113">
            <a:extLst>
              <a:ext uri="{FF2B5EF4-FFF2-40B4-BE49-F238E27FC236}">
                <a16:creationId xmlns:a16="http://schemas.microsoft.com/office/drawing/2014/main" id="{418C1488-B7CC-5DC9-A8C9-9426CFCD1C24}"/>
              </a:ext>
            </a:extLst>
          </p:cNvPr>
          <p:cNvSpPr/>
          <p:nvPr/>
        </p:nvSpPr>
        <p:spPr>
          <a:xfrm>
            <a:off x="4095447" y="7476419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6" name="Afgeronde rechthoek 13">
            <a:extLst>
              <a:ext uri="{FF2B5EF4-FFF2-40B4-BE49-F238E27FC236}">
                <a16:creationId xmlns:a16="http://schemas.microsoft.com/office/drawing/2014/main" id="{A23B4C3A-A2E1-B03A-98F9-4FDFD1EE9EC4}"/>
              </a:ext>
            </a:extLst>
          </p:cNvPr>
          <p:cNvSpPr/>
          <p:nvPr/>
        </p:nvSpPr>
        <p:spPr>
          <a:xfrm>
            <a:off x="1196266" y="8845891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7" name="Ondertitel 2">
            <a:extLst>
              <a:ext uri="{FF2B5EF4-FFF2-40B4-BE49-F238E27FC236}">
                <a16:creationId xmlns:a16="http://schemas.microsoft.com/office/drawing/2014/main" id="{D2DA50D8-689E-07A4-195D-10BEB551C490}"/>
              </a:ext>
            </a:extLst>
          </p:cNvPr>
          <p:cNvSpPr txBox="1">
            <a:spLocks/>
          </p:cNvSpPr>
          <p:nvPr/>
        </p:nvSpPr>
        <p:spPr>
          <a:xfrm>
            <a:off x="694822" y="8818632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5 + 3 </a:t>
            </a:r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498B2D9-2B0C-3B30-5F11-C6AC6D64B1A1}"/>
              </a:ext>
            </a:extLst>
          </p:cNvPr>
          <p:cNvSpPr txBox="1">
            <a:spLocks/>
          </p:cNvSpPr>
          <p:nvPr/>
        </p:nvSpPr>
        <p:spPr>
          <a:xfrm>
            <a:off x="1403358" y="8818631"/>
            <a:ext cx="240985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8</a:t>
            </a:r>
          </a:p>
        </p:txBody>
      </p:sp>
      <p:sp>
        <p:nvSpPr>
          <p:cNvPr id="129" name="Afgeronde rechthoek 13">
            <a:extLst>
              <a:ext uri="{FF2B5EF4-FFF2-40B4-BE49-F238E27FC236}">
                <a16:creationId xmlns:a16="http://schemas.microsoft.com/office/drawing/2014/main" id="{A7E3F505-913C-0276-77EC-43E847769121}"/>
              </a:ext>
            </a:extLst>
          </p:cNvPr>
          <p:cNvSpPr/>
          <p:nvPr/>
        </p:nvSpPr>
        <p:spPr>
          <a:xfrm>
            <a:off x="1199870" y="9341179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0" name="Ondertitel 2">
            <a:extLst>
              <a:ext uri="{FF2B5EF4-FFF2-40B4-BE49-F238E27FC236}">
                <a16:creationId xmlns:a16="http://schemas.microsoft.com/office/drawing/2014/main" id="{79F3344A-2223-B270-9A74-BAB7BA29BA12}"/>
              </a:ext>
            </a:extLst>
          </p:cNvPr>
          <p:cNvSpPr txBox="1">
            <a:spLocks/>
          </p:cNvSpPr>
          <p:nvPr/>
        </p:nvSpPr>
        <p:spPr>
          <a:xfrm>
            <a:off x="698426" y="9313920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 + 9 </a:t>
            </a:r>
          </a:p>
        </p:txBody>
      </p:sp>
      <p:sp>
        <p:nvSpPr>
          <p:cNvPr id="131" name="Ondertitel 2">
            <a:extLst>
              <a:ext uri="{FF2B5EF4-FFF2-40B4-BE49-F238E27FC236}">
                <a16:creationId xmlns:a16="http://schemas.microsoft.com/office/drawing/2014/main" id="{0A2000B5-44D3-85D9-21F9-954A9828A0EA}"/>
              </a:ext>
            </a:extLst>
          </p:cNvPr>
          <p:cNvSpPr txBox="1">
            <a:spLocks/>
          </p:cNvSpPr>
          <p:nvPr/>
        </p:nvSpPr>
        <p:spPr>
          <a:xfrm>
            <a:off x="1406962" y="9313919"/>
            <a:ext cx="379177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17</a:t>
            </a:r>
          </a:p>
        </p:txBody>
      </p:sp>
      <p:sp>
        <p:nvSpPr>
          <p:cNvPr id="132" name="Afgeronde rechthoek 13">
            <a:extLst>
              <a:ext uri="{FF2B5EF4-FFF2-40B4-BE49-F238E27FC236}">
                <a16:creationId xmlns:a16="http://schemas.microsoft.com/office/drawing/2014/main" id="{B55DEE94-9586-DBC1-C5DF-9A8603CF5CF8}"/>
              </a:ext>
            </a:extLst>
          </p:cNvPr>
          <p:cNvSpPr/>
          <p:nvPr/>
        </p:nvSpPr>
        <p:spPr>
          <a:xfrm>
            <a:off x="2783841" y="8839047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3" name="Ondertitel 2">
            <a:extLst>
              <a:ext uri="{FF2B5EF4-FFF2-40B4-BE49-F238E27FC236}">
                <a16:creationId xmlns:a16="http://schemas.microsoft.com/office/drawing/2014/main" id="{7EE8AFE8-3C59-B881-7871-76B4A1BAEFD9}"/>
              </a:ext>
            </a:extLst>
          </p:cNvPr>
          <p:cNvSpPr txBox="1">
            <a:spLocks/>
          </p:cNvSpPr>
          <p:nvPr/>
        </p:nvSpPr>
        <p:spPr>
          <a:xfrm>
            <a:off x="2282397" y="8811788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6 + 5 </a:t>
            </a:r>
          </a:p>
        </p:txBody>
      </p:sp>
      <p:sp>
        <p:nvSpPr>
          <p:cNvPr id="134" name="Ondertitel 2">
            <a:extLst>
              <a:ext uri="{FF2B5EF4-FFF2-40B4-BE49-F238E27FC236}">
                <a16:creationId xmlns:a16="http://schemas.microsoft.com/office/drawing/2014/main" id="{C8076FCE-41E2-BAA9-33C5-B9D08C728E03}"/>
              </a:ext>
            </a:extLst>
          </p:cNvPr>
          <p:cNvSpPr txBox="1">
            <a:spLocks/>
          </p:cNvSpPr>
          <p:nvPr/>
        </p:nvSpPr>
        <p:spPr>
          <a:xfrm>
            <a:off x="2990933" y="8811787"/>
            <a:ext cx="352829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12</a:t>
            </a:r>
          </a:p>
        </p:txBody>
      </p:sp>
      <p:sp>
        <p:nvSpPr>
          <p:cNvPr id="135" name="Afgeronde rechthoek 13">
            <a:extLst>
              <a:ext uri="{FF2B5EF4-FFF2-40B4-BE49-F238E27FC236}">
                <a16:creationId xmlns:a16="http://schemas.microsoft.com/office/drawing/2014/main" id="{2BBC063A-7605-9BFC-4339-0C0FF0AD53E2}"/>
              </a:ext>
            </a:extLst>
          </p:cNvPr>
          <p:cNvSpPr/>
          <p:nvPr/>
        </p:nvSpPr>
        <p:spPr>
          <a:xfrm>
            <a:off x="2787445" y="9334335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6" name="Ondertitel 2">
            <a:extLst>
              <a:ext uri="{FF2B5EF4-FFF2-40B4-BE49-F238E27FC236}">
                <a16:creationId xmlns:a16="http://schemas.microsoft.com/office/drawing/2014/main" id="{F13D67E3-828D-001E-1D60-7F1AAFA9A102}"/>
              </a:ext>
            </a:extLst>
          </p:cNvPr>
          <p:cNvSpPr txBox="1">
            <a:spLocks/>
          </p:cNvSpPr>
          <p:nvPr/>
        </p:nvSpPr>
        <p:spPr>
          <a:xfrm>
            <a:off x="2286001" y="9307076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9 + 6 </a:t>
            </a:r>
          </a:p>
        </p:txBody>
      </p:sp>
      <p:sp>
        <p:nvSpPr>
          <p:cNvPr id="137" name="Ondertitel 2">
            <a:extLst>
              <a:ext uri="{FF2B5EF4-FFF2-40B4-BE49-F238E27FC236}">
                <a16:creationId xmlns:a16="http://schemas.microsoft.com/office/drawing/2014/main" id="{923F19BB-31D0-49CA-A1E4-AF4AD0D0A3F6}"/>
              </a:ext>
            </a:extLst>
          </p:cNvPr>
          <p:cNvSpPr txBox="1">
            <a:spLocks/>
          </p:cNvSpPr>
          <p:nvPr/>
        </p:nvSpPr>
        <p:spPr>
          <a:xfrm>
            <a:off x="2994536" y="9307075"/>
            <a:ext cx="349225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15</a:t>
            </a:r>
          </a:p>
        </p:txBody>
      </p:sp>
      <p:sp>
        <p:nvSpPr>
          <p:cNvPr id="138" name="Afgeronde rechthoek 13">
            <a:extLst>
              <a:ext uri="{FF2B5EF4-FFF2-40B4-BE49-F238E27FC236}">
                <a16:creationId xmlns:a16="http://schemas.microsoft.com/office/drawing/2014/main" id="{DCA18AD1-546E-5D88-8479-22855ADC62DC}"/>
              </a:ext>
            </a:extLst>
          </p:cNvPr>
          <p:cNvSpPr/>
          <p:nvPr/>
        </p:nvSpPr>
        <p:spPr>
          <a:xfrm>
            <a:off x="4369393" y="8814709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9" name="Ondertitel 2">
            <a:extLst>
              <a:ext uri="{FF2B5EF4-FFF2-40B4-BE49-F238E27FC236}">
                <a16:creationId xmlns:a16="http://schemas.microsoft.com/office/drawing/2014/main" id="{6FE10338-82F6-CF9C-A27C-893D59CFE769}"/>
              </a:ext>
            </a:extLst>
          </p:cNvPr>
          <p:cNvSpPr txBox="1">
            <a:spLocks/>
          </p:cNvSpPr>
          <p:nvPr/>
        </p:nvSpPr>
        <p:spPr>
          <a:xfrm>
            <a:off x="3800167" y="8787450"/>
            <a:ext cx="627703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12 + 2 </a:t>
            </a:r>
          </a:p>
        </p:txBody>
      </p:sp>
      <p:sp>
        <p:nvSpPr>
          <p:cNvPr id="140" name="Ondertitel 2">
            <a:extLst>
              <a:ext uri="{FF2B5EF4-FFF2-40B4-BE49-F238E27FC236}">
                <a16:creationId xmlns:a16="http://schemas.microsoft.com/office/drawing/2014/main" id="{7AF92D78-21C4-79D0-5E25-318594EB4568}"/>
              </a:ext>
            </a:extLst>
          </p:cNvPr>
          <p:cNvSpPr txBox="1">
            <a:spLocks/>
          </p:cNvSpPr>
          <p:nvPr/>
        </p:nvSpPr>
        <p:spPr>
          <a:xfrm>
            <a:off x="4576485" y="8787449"/>
            <a:ext cx="414984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14</a:t>
            </a:r>
          </a:p>
        </p:txBody>
      </p:sp>
      <p:sp>
        <p:nvSpPr>
          <p:cNvPr id="141" name="Afgeronde rechthoek 13">
            <a:extLst>
              <a:ext uri="{FF2B5EF4-FFF2-40B4-BE49-F238E27FC236}">
                <a16:creationId xmlns:a16="http://schemas.microsoft.com/office/drawing/2014/main" id="{90B657FC-974E-9321-6467-F1DFF8F47142}"/>
              </a:ext>
            </a:extLst>
          </p:cNvPr>
          <p:cNvSpPr/>
          <p:nvPr/>
        </p:nvSpPr>
        <p:spPr>
          <a:xfrm>
            <a:off x="4372997" y="9309997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2" name="Ondertitel 2">
            <a:extLst>
              <a:ext uri="{FF2B5EF4-FFF2-40B4-BE49-F238E27FC236}">
                <a16:creationId xmlns:a16="http://schemas.microsoft.com/office/drawing/2014/main" id="{6A13197C-010C-A15D-1634-897CA42AEAFB}"/>
              </a:ext>
            </a:extLst>
          </p:cNvPr>
          <p:cNvSpPr txBox="1">
            <a:spLocks/>
          </p:cNvSpPr>
          <p:nvPr/>
        </p:nvSpPr>
        <p:spPr>
          <a:xfrm>
            <a:off x="3803771" y="9282738"/>
            <a:ext cx="627703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15 + 3 </a:t>
            </a:r>
          </a:p>
        </p:txBody>
      </p:sp>
      <p:sp>
        <p:nvSpPr>
          <p:cNvPr id="143" name="Ondertitel 2">
            <a:extLst>
              <a:ext uri="{FF2B5EF4-FFF2-40B4-BE49-F238E27FC236}">
                <a16:creationId xmlns:a16="http://schemas.microsoft.com/office/drawing/2014/main" id="{43838755-80E5-7BE2-60EA-5960689001A9}"/>
              </a:ext>
            </a:extLst>
          </p:cNvPr>
          <p:cNvSpPr txBox="1">
            <a:spLocks/>
          </p:cNvSpPr>
          <p:nvPr/>
        </p:nvSpPr>
        <p:spPr>
          <a:xfrm>
            <a:off x="4580089" y="9282737"/>
            <a:ext cx="411380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19</a:t>
            </a:r>
          </a:p>
        </p:txBody>
      </p:sp>
      <p:sp>
        <p:nvSpPr>
          <p:cNvPr id="2" name="Afgeronde rechthoek 13">
            <a:extLst>
              <a:ext uri="{FF2B5EF4-FFF2-40B4-BE49-F238E27FC236}">
                <a16:creationId xmlns:a16="http://schemas.microsoft.com/office/drawing/2014/main" id="{3A76FE03-6654-4DCA-8588-5B4BEE96A234}"/>
              </a:ext>
            </a:extLst>
          </p:cNvPr>
          <p:cNvSpPr/>
          <p:nvPr/>
        </p:nvSpPr>
        <p:spPr>
          <a:xfrm>
            <a:off x="2116205" y="2850870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818969F-DFFB-951F-ADCD-3A4C7A56DF9D}"/>
              </a:ext>
            </a:extLst>
          </p:cNvPr>
          <p:cNvSpPr txBox="1"/>
          <p:nvPr/>
        </p:nvSpPr>
        <p:spPr>
          <a:xfrm>
            <a:off x="741657" y="2700540"/>
            <a:ext cx="784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1 </a:t>
            </a:r>
            <a:r>
              <a:rPr lang="es-ES" sz="12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menys</a:t>
            </a:r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 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AC259C4-52CD-611A-E550-AD2801173189}"/>
              </a:ext>
            </a:extLst>
          </p:cNvPr>
          <p:cNvSpPr txBox="1"/>
          <p:nvPr/>
        </p:nvSpPr>
        <p:spPr>
          <a:xfrm>
            <a:off x="2994536" y="2700540"/>
            <a:ext cx="608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1 </a:t>
            </a:r>
            <a:r>
              <a:rPr lang="es-ES" sz="12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més</a:t>
            </a:r>
            <a:endParaRPr lang="es-ES" sz="1200" dirty="0">
              <a:solidFill>
                <a:srgbClr val="333333"/>
              </a:solidFill>
              <a:latin typeface="ABeZeh"/>
              <a:ea typeface="ABeZeh" pitchFamily="2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3682B25-4F00-5323-A949-E08EC9EF6299}"/>
              </a:ext>
            </a:extLst>
          </p:cNvPr>
          <p:cNvSpPr txBox="1"/>
          <p:nvPr/>
        </p:nvSpPr>
        <p:spPr>
          <a:xfrm>
            <a:off x="1486199" y="2479598"/>
            <a:ext cx="989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+ 3 = 6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1908703-DBCD-0FCC-747B-E2927FC7E73A}"/>
              </a:ext>
            </a:extLst>
          </p:cNvPr>
          <p:cNvSpPr txBox="1"/>
          <p:nvPr/>
        </p:nvSpPr>
        <p:spPr>
          <a:xfrm>
            <a:off x="1504561" y="2895974"/>
            <a:ext cx="691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+ 2 = 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9A6D000-E984-979D-7A9A-A11F3039C285}"/>
              </a:ext>
            </a:extLst>
          </p:cNvPr>
          <p:cNvSpPr txBox="1"/>
          <p:nvPr/>
        </p:nvSpPr>
        <p:spPr>
          <a:xfrm>
            <a:off x="3682506" y="2479598"/>
            <a:ext cx="920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8 + 8 = 16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3D93BAE-B08D-FB5D-0559-C07DF4C62881}"/>
              </a:ext>
            </a:extLst>
          </p:cNvPr>
          <p:cNvSpPr txBox="1"/>
          <p:nvPr/>
        </p:nvSpPr>
        <p:spPr>
          <a:xfrm>
            <a:off x="3685316" y="2895974"/>
            <a:ext cx="920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8 + 9 = </a:t>
            </a:r>
          </a:p>
        </p:txBody>
      </p:sp>
      <p:sp>
        <p:nvSpPr>
          <p:cNvPr id="46" name="Afgeronde rechthoek 13">
            <a:extLst>
              <a:ext uri="{FF2B5EF4-FFF2-40B4-BE49-F238E27FC236}">
                <a16:creationId xmlns:a16="http://schemas.microsoft.com/office/drawing/2014/main" id="{BAE983DB-F489-47F5-B581-4F3FFCE4F6E4}"/>
              </a:ext>
            </a:extLst>
          </p:cNvPr>
          <p:cNvSpPr/>
          <p:nvPr/>
        </p:nvSpPr>
        <p:spPr>
          <a:xfrm>
            <a:off x="4317909" y="2809097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brir corchete 47">
            <a:extLst>
              <a:ext uri="{FF2B5EF4-FFF2-40B4-BE49-F238E27FC236}">
                <a16:creationId xmlns:a16="http://schemas.microsoft.com/office/drawing/2014/main" id="{BCF54CAD-4582-1963-DEA7-C490D1EC89BC}"/>
              </a:ext>
            </a:extLst>
          </p:cNvPr>
          <p:cNvSpPr/>
          <p:nvPr/>
        </p:nvSpPr>
        <p:spPr>
          <a:xfrm>
            <a:off x="1463889" y="2577997"/>
            <a:ext cx="45719" cy="47000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Abrir corchete 48">
            <a:extLst>
              <a:ext uri="{FF2B5EF4-FFF2-40B4-BE49-F238E27FC236}">
                <a16:creationId xmlns:a16="http://schemas.microsoft.com/office/drawing/2014/main" id="{8C6E0A6D-2A20-85A2-B3D3-C4DD05FB83C3}"/>
              </a:ext>
            </a:extLst>
          </p:cNvPr>
          <p:cNvSpPr/>
          <p:nvPr/>
        </p:nvSpPr>
        <p:spPr>
          <a:xfrm>
            <a:off x="3640445" y="2577997"/>
            <a:ext cx="45719" cy="47000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49663" y="209842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les sumes i les restes relacionades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49663" y="3212406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la situació i completa l’equació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68065" y="5029468"/>
            <a:ext cx="6158196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Completa cada grup d’operacions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4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1345" y="7164916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La Sònia té 9 llibres a la seva habitació. Si ja se n’ha llegit 4, quantes llibres li queden per llegir? (1 punt)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77078" y="8484655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Calcula aquestes operacions utilitzant les estratègies que has estudiat (1 punt).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B3BBA56C-1DCF-1851-ABCD-5B93C14A6B71}"/>
              </a:ext>
            </a:extLst>
          </p:cNvPr>
          <p:cNvSpPr txBox="1">
            <a:spLocks/>
          </p:cNvSpPr>
          <p:nvPr/>
        </p:nvSpPr>
        <p:spPr>
          <a:xfrm>
            <a:off x="603255" y="2474780"/>
            <a:ext cx="1320663" cy="246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 – 7 = </a:t>
            </a:r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645608" y="5364111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   +             = 16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511BFDCA-CE0A-164C-81F9-01BB2B4A9D0A}"/>
              </a:ext>
            </a:extLst>
          </p:cNvPr>
          <p:cNvSpPr/>
          <p:nvPr/>
        </p:nvSpPr>
        <p:spPr>
          <a:xfrm>
            <a:off x="1245440" y="24942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103F3D5A-C405-F260-CE0C-6DD7EE70F640}"/>
              </a:ext>
            </a:extLst>
          </p:cNvPr>
          <p:cNvSpPr txBox="1">
            <a:spLocks/>
          </p:cNvSpPr>
          <p:nvPr/>
        </p:nvSpPr>
        <p:spPr>
          <a:xfrm>
            <a:off x="1457280" y="2480172"/>
            <a:ext cx="1857350" cy="240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  7 +             =  15 </a:t>
            </a:r>
          </a:p>
        </p:txBody>
      </p:sp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A6C50661-25EE-B562-F89F-78FA46B5A017}"/>
              </a:ext>
            </a:extLst>
          </p:cNvPr>
          <p:cNvSpPr/>
          <p:nvPr/>
        </p:nvSpPr>
        <p:spPr>
          <a:xfrm>
            <a:off x="2018434" y="249965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A4A2F3BC-5D5E-E9D1-6852-C4E1CDB6ADD7}"/>
              </a:ext>
            </a:extLst>
          </p:cNvPr>
          <p:cNvSpPr txBox="1">
            <a:spLocks/>
          </p:cNvSpPr>
          <p:nvPr/>
        </p:nvSpPr>
        <p:spPr>
          <a:xfrm>
            <a:off x="3631612" y="2462657"/>
            <a:ext cx="1320663" cy="246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19 – 5 = </a:t>
            </a:r>
          </a:p>
        </p:txBody>
      </p:sp>
      <p:sp>
        <p:nvSpPr>
          <p:cNvPr id="23" name="Afgeronde rechthoek 13">
            <a:extLst>
              <a:ext uri="{FF2B5EF4-FFF2-40B4-BE49-F238E27FC236}">
                <a16:creationId xmlns:a16="http://schemas.microsoft.com/office/drawing/2014/main" id="{59E1B08A-72CF-9119-AE97-5E961A0A2D0A}"/>
              </a:ext>
            </a:extLst>
          </p:cNvPr>
          <p:cNvSpPr/>
          <p:nvPr/>
        </p:nvSpPr>
        <p:spPr>
          <a:xfrm>
            <a:off x="4273797" y="248214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Ondertitel 2">
            <a:extLst>
              <a:ext uri="{FF2B5EF4-FFF2-40B4-BE49-F238E27FC236}">
                <a16:creationId xmlns:a16="http://schemas.microsoft.com/office/drawing/2014/main" id="{A2C793CA-4CE3-C8A3-C18E-33F75CDCC7A0}"/>
              </a:ext>
            </a:extLst>
          </p:cNvPr>
          <p:cNvSpPr txBox="1">
            <a:spLocks/>
          </p:cNvSpPr>
          <p:nvPr/>
        </p:nvSpPr>
        <p:spPr>
          <a:xfrm>
            <a:off x="4485636" y="2474779"/>
            <a:ext cx="1903135" cy="239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  5 +             =  19 </a:t>
            </a:r>
          </a:p>
        </p:txBody>
      </p:sp>
      <p:sp>
        <p:nvSpPr>
          <p:cNvPr id="26" name="Afgeronde rechthoek 13">
            <a:extLst>
              <a:ext uri="{FF2B5EF4-FFF2-40B4-BE49-F238E27FC236}">
                <a16:creationId xmlns:a16="http://schemas.microsoft.com/office/drawing/2014/main" id="{42EBA8AE-0DE2-E1D1-375F-8BACD42C5CB8}"/>
              </a:ext>
            </a:extLst>
          </p:cNvPr>
          <p:cNvSpPr/>
          <p:nvPr/>
        </p:nvSpPr>
        <p:spPr>
          <a:xfrm>
            <a:off x="5046791" y="2487532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974B429D-9F56-D6BD-DA33-C493BD192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64" y="3590827"/>
            <a:ext cx="1422616" cy="1141964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40FC0BC-6236-4487-C892-F6EEB04E3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1" y="3677762"/>
            <a:ext cx="2013169" cy="906250"/>
          </a:xfrm>
          <a:prstGeom prst="rect">
            <a:avLst/>
          </a:prstGeom>
        </p:spPr>
      </p:pic>
      <p:sp>
        <p:nvSpPr>
          <p:cNvPr id="31" name="Afgeronde rechthoek 13">
            <a:extLst>
              <a:ext uri="{FF2B5EF4-FFF2-40B4-BE49-F238E27FC236}">
                <a16:creationId xmlns:a16="http://schemas.microsoft.com/office/drawing/2014/main" id="{A0561E38-AFBD-2963-7B3A-866D40B46D40}"/>
              </a:ext>
            </a:extLst>
          </p:cNvPr>
          <p:cNvSpPr/>
          <p:nvPr/>
        </p:nvSpPr>
        <p:spPr>
          <a:xfrm>
            <a:off x="1089388" y="539124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A3D1CDC5-05C5-CFC2-DD33-2D3828B15391}"/>
              </a:ext>
            </a:extLst>
          </p:cNvPr>
          <p:cNvSpPr txBox="1">
            <a:spLocks/>
          </p:cNvSpPr>
          <p:nvPr/>
        </p:nvSpPr>
        <p:spPr>
          <a:xfrm>
            <a:off x="703944" y="573914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+    7    = 16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35" name="Afgeronde rechthoek 13">
            <a:extLst>
              <a:ext uri="{FF2B5EF4-FFF2-40B4-BE49-F238E27FC236}">
                <a16:creationId xmlns:a16="http://schemas.microsoft.com/office/drawing/2014/main" id="{C83ECE22-426F-F672-4D62-4CDD16D07669}"/>
              </a:ext>
            </a:extLst>
          </p:cNvPr>
          <p:cNvSpPr/>
          <p:nvPr/>
        </p:nvSpPr>
        <p:spPr>
          <a:xfrm>
            <a:off x="645608" y="573596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3CE9DBE1-C001-17D9-83D3-D9562BA703E9}"/>
              </a:ext>
            </a:extLst>
          </p:cNvPr>
          <p:cNvSpPr txBox="1">
            <a:spLocks/>
          </p:cNvSpPr>
          <p:nvPr/>
        </p:nvSpPr>
        <p:spPr>
          <a:xfrm>
            <a:off x="585180" y="6071500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     –            = 7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38" name="Afgeronde rechthoek 13">
            <a:extLst>
              <a:ext uri="{FF2B5EF4-FFF2-40B4-BE49-F238E27FC236}">
                <a16:creationId xmlns:a16="http://schemas.microsoft.com/office/drawing/2014/main" id="{3B782175-7C28-F4EA-C462-F98362614369}"/>
              </a:ext>
            </a:extLst>
          </p:cNvPr>
          <p:cNvSpPr/>
          <p:nvPr/>
        </p:nvSpPr>
        <p:spPr>
          <a:xfrm>
            <a:off x="1140086" y="606970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023CDD1C-4320-DE0D-F3A4-00F725C61973}"/>
              </a:ext>
            </a:extLst>
          </p:cNvPr>
          <p:cNvSpPr txBox="1">
            <a:spLocks/>
          </p:cNvSpPr>
          <p:nvPr/>
        </p:nvSpPr>
        <p:spPr>
          <a:xfrm>
            <a:off x="585180" y="642343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     –    7   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1" name="Afgeronde rechthoek 13">
            <a:extLst>
              <a:ext uri="{FF2B5EF4-FFF2-40B4-BE49-F238E27FC236}">
                <a16:creationId xmlns:a16="http://schemas.microsoft.com/office/drawing/2014/main" id="{76F12153-7E50-6EE6-3A2C-CFA1B5802372}"/>
              </a:ext>
            </a:extLst>
          </p:cNvPr>
          <p:cNvSpPr/>
          <p:nvPr/>
        </p:nvSpPr>
        <p:spPr>
          <a:xfrm>
            <a:off x="1696456" y="642163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8F594B38-A743-B667-B0BF-3AE3762C447E}"/>
              </a:ext>
            </a:extLst>
          </p:cNvPr>
          <p:cNvSpPr txBox="1">
            <a:spLocks/>
          </p:cNvSpPr>
          <p:nvPr/>
        </p:nvSpPr>
        <p:spPr>
          <a:xfrm>
            <a:off x="3642587" y="5373541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  +             = 13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CE25AB19-9A92-110C-B57B-08CA8FF0C9C9}"/>
              </a:ext>
            </a:extLst>
          </p:cNvPr>
          <p:cNvSpPr/>
          <p:nvPr/>
        </p:nvSpPr>
        <p:spPr>
          <a:xfrm>
            <a:off x="4086367" y="540067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Ondertitel 2">
            <a:extLst>
              <a:ext uri="{FF2B5EF4-FFF2-40B4-BE49-F238E27FC236}">
                <a16:creationId xmlns:a16="http://schemas.microsoft.com/office/drawing/2014/main" id="{836BE1E0-F905-DD02-BDA1-4C0B91FB8140}"/>
              </a:ext>
            </a:extLst>
          </p:cNvPr>
          <p:cNvSpPr txBox="1">
            <a:spLocks/>
          </p:cNvSpPr>
          <p:nvPr/>
        </p:nvSpPr>
        <p:spPr>
          <a:xfrm>
            <a:off x="3700923" y="574857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+    8    = 13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8" name="Afgeronde rechthoek 13">
            <a:extLst>
              <a:ext uri="{FF2B5EF4-FFF2-40B4-BE49-F238E27FC236}">
                <a16:creationId xmlns:a16="http://schemas.microsoft.com/office/drawing/2014/main" id="{8CB719A9-4C6A-E66D-B68A-C785AD7D565D}"/>
              </a:ext>
            </a:extLst>
          </p:cNvPr>
          <p:cNvSpPr/>
          <p:nvPr/>
        </p:nvSpPr>
        <p:spPr>
          <a:xfrm>
            <a:off x="3642587" y="574539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CD51CF4E-F4C5-5F2C-63FA-4CBBC195D4D3}"/>
              </a:ext>
            </a:extLst>
          </p:cNvPr>
          <p:cNvSpPr txBox="1">
            <a:spLocks/>
          </p:cNvSpPr>
          <p:nvPr/>
        </p:nvSpPr>
        <p:spPr>
          <a:xfrm>
            <a:off x="3582159" y="6080930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13     –            = 8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1" name="Afgeronde rechthoek 13">
            <a:extLst>
              <a:ext uri="{FF2B5EF4-FFF2-40B4-BE49-F238E27FC236}">
                <a16:creationId xmlns:a16="http://schemas.microsoft.com/office/drawing/2014/main" id="{34DA234A-466C-1B40-3AC4-777367EB4162}"/>
              </a:ext>
            </a:extLst>
          </p:cNvPr>
          <p:cNvSpPr/>
          <p:nvPr/>
        </p:nvSpPr>
        <p:spPr>
          <a:xfrm>
            <a:off x="4137065" y="607913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152A82D3-55CC-EFF3-5D84-1D7B285F0C24}"/>
              </a:ext>
            </a:extLst>
          </p:cNvPr>
          <p:cNvSpPr txBox="1">
            <a:spLocks/>
          </p:cNvSpPr>
          <p:nvPr/>
        </p:nvSpPr>
        <p:spPr>
          <a:xfrm>
            <a:off x="3582159" y="643286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     –    </a:t>
            </a: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    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4" name="Afgeronde rechthoek 13">
            <a:extLst>
              <a:ext uri="{FF2B5EF4-FFF2-40B4-BE49-F238E27FC236}">
                <a16:creationId xmlns:a16="http://schemas.microsoft.com/office/drawing/2014/main" id="{F55BABEF-3E55-873B-2A4C-59D52611891A}"/>
              </a:ext>
            </a:extLst>
          </p:cNvPr>
          <p:cNvSpPr/>
          <p:nvPr/>
        </p:nvSpPr>
        <p:spPr>
          <a:xfrm>
            <a:off x="4693435" y="643106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6ADDCE2C-C233-BA7C-1057-B0192DBB9BA6}"/>
              </a:ext>
            </a:extLst>
          </p:cNvPr>
          <p:cNvSpPr txBox="1">
            <a:spLocks/>
          </p:cNvSpPr>
          <p:nvPr/>
        </p:nvSpPr>
        <p:spPr>
          <a:xfrm>
            <a:off x="903160" y="7896099"/>
            <a:ext cx="3847933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Li queden             llibres per llegir.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7" name="Afgeronde rechthoek 13">
            <a:extLst>
              <a:ext uri="{FF2B5EF4-FFF2-40B4-BE49-F238E27FC236}">
                <a16:creationId xmlns:a16="http://schemas.microsoft.com/office/drawing/2014/main" id="{9CF102B8-3162-860B-906A-C8AC1E778439}"/>
              </a:ext>
            </a:extLst>
          </p:cNvPr>
          <p:cNvSpPr/>
          <p:nvPr/>
        </p:nvSpPr>
        <p:spPr>
          <a:xfrm>
            <a:off x="1840507" y="7915594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7DA1B46A-3BDF-839A-2BFE-A1000D7C32C5}"/>
              </a:ext>
            </a:extLst>
          </p:cNvPr>
          <p:cNvSpPr txBox="1">
            <a:spLocks/>
          </p:cNvSpPr>
          <p:nvPr/>
        </p:nvSpPr>
        <p:spPr>
          <a:xfrm>
            <a:off x="714903" y="8832179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 – 3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9290F97B-6034-EB85-09E4-03D0CDFE7091}"/>
              </a:ext>
            </a:extLst>
          </p:cNvPr>
          <p:cNvSpPr txBox="1">
            <a:spLocks/>
          </p:cNvSpPr>
          <p:nvPr/>
        </p:nvSpPr>
        <p:spPr>
          <a:xfrm>
            <a:off x="645608" y="9200904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 – 3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1" name="Ondertitel 2">
            <a:extLst>
              <a:ext uri="{FF2B5EF4-FFF2-40B4-BE49-F238E27FC236}">
                <a16:creationId xmlns:a16="http://schemas.microsoft.com/office/drawing/2014/main" id="{C7A40F21-D420-02E8-0F69-489A388B3AC2}"/>
              </a:ext>
            </a:extLst>
          </p:cNvPr>
          <p:cNvSpPr txBox="1">
            <a:spLocks/>
          </p:cNvSpPr>
          <p:nvPr/>
        </p:nvSpPr>
        <p:spPr>
          <a:xfrm>
            <a:off x="2102790" y="8838638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+ 2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2" name="Ondertitel 2">
            <a:extLst>
              <a:ext uri="{FF2B5EF4-FFF2-40B4-BE49-F238E27FC236}">
                <a16:creationId xmlns:a16="http://schemas.microsoft.com/office/drawing/2014/main" id="{D50733CE-2F86-6500-111A-FF48324C2DF4}"/>
              </a:ext>
            </a:extLst>
          </p:cNvPr>
          <p:cNvSpPr txBox="1">
            <a:spLocks/>
          </p:cNvSpPr>
          <p:nvPr/>
        </p:nvSpPr>
        <p:spPr>
          <a:xfrm>
            <a:off x="2033495" y="9207363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18 + 2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2906D5E2-1362-0A95-A4E7-2AD9A9B5B197}"/>
              </a:ext>
            </a:extLst>
          </p:cNvPr>
          <p:cNvSpPr txBox="1">
            <a:spLocks/>
          </p:cNvSpPr>
          <p:nvPr/>
        </p:nvSpPr>
        <p:spPr>
          <a:xfrm>
            <a:off x="3470014" y="8821279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13 – 6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C90464B6-EC0D-B38C-D1B3-8D8CC843E577}"/>
              </a:ext>
            </a:extLst>
          </p:cNvPr>
          <p:cNvSpPr txBox="1">
            <a:spLocks/>
          </p:cNvSpPr>
          <p:nvPr/>
        </p:nvSpPr>
        <p:spPr>
          <a:xfrm>
            <a:off x="3415621" y="9190004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17 – 8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246B0829-AE3A-6C21-5B18-0E9F58A87B91}"/>
              </a:ext>
            </a:extLst>
          </p:cNvPr>
          <p:cNvSpPr txBox="1">
            <a:spLocks/>
          </p:cNvSpPr>
          <p:nvPr/>
        </p:nvSpPr>
        <p:spPr>
          <a:xfrm>
            <a:off x="4857901" y="8827738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+ 8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7" name="Ondertitel 2">
            <a:extLst>
              <a:ext uri="{FF2B5EF4-FFF2-40B4-BE49-F238E27FC236}">
                <a16:creationId xmlns:a16="http://schemas.microsoft.com/office/drawing/2014/main" id="{6C0DD929-527E-A34B-1782-ADFFDC775C0F}"/>
              </a:ext>
            </a:extLst>
          </p:cNvPr>
          <p:cNvSpPr txBox="1">
            <a:spLocks/>
          </p:cNvSpPr>
          <p:nvPr/>
        </p:nvSpPr>
        <p:spPr>
          <a:xfrm>
            <a:off x="4847011" y="9201171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 + 8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8" name="Afgeronde rechthoek 13">
            <a:extLst>
              <a:ext uri="{FF2B5EF4-FFF2-40B4-BE49-F238E27FC236}">
                <a16:creationId xmlns:a16="http://schemas.microsoft.com/office/drawing/2014/main" id="{69795C93-5B82-5B82-4C07-47337A24D140}"/>
              </a:ext>
            </a:extLst>
          </p:cNvPr>
          <p:cNvSpPr/>
          <p:nvPr/>
        </p:nvSpPr>
        <p:spPr>
          <a:xfrm>
            <a:off x="1377099" y="8850504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1" name="Afgeronde rechthoek 13">
            <a:extLst>
              <a:ext uri="{FF2B5EF4-FFF2-40B4-BE49-F238E27FC236}">
                <a16:creationId xmlns:a16="http://schemas.microsoft.com/office/drawing/2014/main" id="{5ACEAA35-3BD3-367D-08A0-4C7EA896DCA7}"/>
              </a:ext>
            </a:extLst>
          </p:cNvPr>
          <p:cNvSpPr/>
          <p:nvPr/>
        </p:nvSpPr>
        <p:spPr>
          <a:xfrm>
            <a:off x="1255445" y="9241781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3" name="Afgeronde rechthoek 13">
            <a:extLst>
              <a:ext uri="{FF2B5EF4-FFF2-40B4-BE49-F238E27FC236}">
                <a16:creationId xmlns:a16="http://schemas.microsoft.com/office/drawing/2014/main" id="{6F72DD59-DB97-E18F-312E-BB23347C5E6B}"/>
              </a:ext>
            </a:extLst>
          </p:cNvPr>
          <p:cNvSpPr/>
          <p:nvPr/>
        </p:nvSpPr>
        <p:spPr>
          <a:xfrm>
            <a:off x="2736985" y="8865767"/>
            <a:ext cx="294366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Afgeronde rechthoek 13">
            <a:extLst>
              <a:ext uri="{FF2B5EF4-FFF2-40B4-BE49-F238E27FC236}">
                <a16:creationId xmlns:a16="http://schemas.microsoft.com/office/drawing/2014/main" id="{15C31B63-EE4A-17AC-9CC4-9DBCBBE3450D}"/>
              </a:ext>
            </a:extLst>
          </p:cNvPr>
          <p:cNvSpPr/>
          <p:nvPr/>
        </p:nvSpPr>
        <p:spPr>
          <a:xfrm>
            <a:off x="2736985" y="921713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Afgeronde rechthoek 13">
            <a:extLst>
              <a:ext uri="{FF2B5EF4-FFF2-40B4-BE49-F238E27FC236}">
                <a16:creationId xmlns:a16="http://schemas.microsoft.com/office/drawing/2014/main" id="{6A2C00A7-A78E-1831-279A-ADCB3BCBFE75}"/>
              </a:ext>
            </a:extLst>
          </p:cNvPr>
          <p:cNvSpPr/>
          <p:nvPr/>
        </p:nvSpPr>
        <p:spPr>
          <a:xfrm>
            <a:off x="4218984" y="883863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2" name="Afgeronde rechthoek 13">
            <a:extLst>
              <a:ext uri="{FF2B5EF4-FFF2-40B4-BE49-F238E27FC236}">
                <a16:creationId xmlns:a16="http://schemas.microsoft.com/office/drawing/2014/main" id="{AABCE714-C0F3-9D4F-3FBB-9A0767B54522}"/>
              </a:ext>
            </a:extLst>
          </p:cNvPr>
          <p:cNvSpPr/>
          <p:nvPr/>
        </p:nvSpPr>
        <p:spPr>
          <a:xfrm>
            <a:off x="4238484" y="91964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7" name="Afgeronde rechthoek 13">
            <a:extLst>
              <a:ext uri="{FF2B5EF4-FFF2-40B4-BE49-F238E27FC236}">
                <a16:creationId xmlns:a16="http://schemas.microsoft.com/office/drawing/2014/main" id="{3611F2CD-E8D3-35D0-BC68-3851F5F56311}"/>
              </a:ext>
            </a:extLst>
          </p:cNvPr>
          <p:cNvSpPr/>
          <p:nvPr/>
        </p:nvSpPr>
        <p:spPr>
          <a:xfrm>
            <a:off x="5461305" y="883863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3" name="Afgeronde rechthoek 13">
            <a:extLst>
              <a:ext uri="{FF2B5EF4-FFF2-40B4-BE49-F238E27FC236}">
                <a16:creationId xmlns:a16="http://schemas.microsoft.com/office/drawing/2014/main" id="{A367D965-CA5E-3862-6681-7442A36D711A}"/>
              </a:ext>
            </a:extLst>
          </p:cNvPr>
          <p:cNvSpPr/>
          <p:nvPr/>
        </p:nvSpPr>
        <p:spPr>
          <a:xfrm>
            <a:off x="5461305" y="921713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32C84-C560-46A4-9E38-30123DF303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2848</TotalTime>
  <Words>422</Words>
  <Application>Microsoft Office PowerPoint</Application>
  <PresentationFormat>Personalizado</PresentationFormat>
  <Paragraphs>105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146</cp:revision>
  <dcterms:created xsi:type="dcterms:W3CDTF">2022-01-03T10:00:59Z</dcterms:created>
  <dcterms:modified xsi:type="dcterms:W3CDTF">2024-11-18T11:21:36Z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