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25" d="100"/>
          <a:sy n="125" d="100"/>
        </p:scale>
        <p:origin x="2190" y="-379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6.png"/><Relationship Id="rId5" Type="http://schemas.openxmlformats.org/officeDocument/2006/relationships/image" Target="../media/image1.emf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6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1. Calcula aquesta suma utilitzant la descomposició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28560" y="3539462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2. Resta les centenes, les desenes i les unitats per veure quant queda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5125596"/>
            <a:ext cx="6158196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Calcula i descompon el resultat (1 punt).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33754" y="6899538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4. Completa les operacions (1 punt).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7408F018-6E71-FAF5-629E-BC6A7C919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06" y="3928975"/>
            <a:ext cx="2904710" cy="93256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65D539AF-227D-4A38-8254-0878FCFBF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793" y="5587925"/>
            <a:ext cx="2823451" cy="98608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DFEDC006-83A1-2CFC-FA76-CA4B0E6DEA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573" y="7333263"/>
            <a:ext cx="2508566" cy="2220698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D684458F-7F22-0D0C-D291-E853579D21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2708" y="7204799"/>
            <a:ext cx="2581976" cy="23422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E4AB96B-D548-2905-0D55-FE12DAC4AE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3250" y="2759006"/>
            <a:ext cx="598968" cy="3148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157E310-3F34-9BF1-ABA3-B0BEF5F74F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8757" y="2764156"/>
            <a:ext cx="598968" cy="3148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D1E06DF-70C4-B633-57F6-F2838BDEF4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3376" y="2772752"/>
            <a:ext cx="598968" cy="31484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9FA0FE-428A-220F-2011-674BBBA694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519" y="2702802"/>
            <a:ext cx="1571255" cy="424239"/>
          </a:xfrm>
          <a:prstGeom prst="rect">
            <a:avLst/>
          </a:prstGeom>
        </p:spPr>
      </p:pic>
      <p:sp>
        <p:nvSpPr>
          <p:cNvPr id="32" name="Ondertitel 2">
            <a:extLst>
              <a:ext uri="{FF2B5EF4-FFF2-40B4-BE49-F238E27FC236}">
                <a16:creationId xmlns:a16="http://schemas.microsoft.com/office/drawing/2014/main" id="{16F83A6C-D78F-2E64-529D-E3254FD6511A}"/>
              </a:ext>
            </a:extLst>
          </p:cNvPr>
          <p:cNvSpPr txBox="1">
            <a:spLocks/>
          </p:cNvSpPr>
          <p:nvPr/>
        </p:nvSpPr>
        <p:spPr>
          <a:xfrm>
            <a:off x="763008" y="2778211"/>
            <a:ext cx="1060448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349 + 283 =</a:t>
            </a:r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3036FA07-667B-4065-9220-92038B0CE987}"/>
              </a:ext>
            </a:extLst>
          </p:cNvPr>
          <p:cNvSpPr txBox="1">
            <a:spLocks/>
          </p:cNvSpPr>
          <p:nvPr/>
        </p:nvSpPr>
        <p:spPr>
          <a:xfrm>
            <a:off x="2286001" y="2772752"/>
            <a:ext cx="295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+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10473D23-D2F0-95BD-9F42-2DF8A79CFA8A}"/>
              </a:ext>
            </a:extLst>
          </p:cNvPr>
          <p:cNvSpPr txBox="1">
            <a:spLocks/>
          </p:cNvSpPr>
          <p:nvPr/>
        </p:nvSpPr>
        <p:spPr>
          <a:xfrm>
            <a:off x="3119811" y="2778687"/>
            <a:ext cx="295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+</a:t>
            </a:r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B7946150-5D69-D17F-89A8-737A7032E7CA}"/>
              </a:ext>
            </a:extLst>
          </p:cNvPr>
          <p:cNvSpPr txBox="1">
            <a:spLocks/>
          </p:cNvSpPr>
          <p:nvPr/>
        </p:nvSpPr>
        <p:spPr>
          <a:xfrm>
            <a:off x="1608776" y="2430781"/>
            <a:ext cx="253646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chemeClr val="bg2">
                    <a:lumMod val="75000"/>
                  </a:schemeClr>
                </a:solidFill>
                <a:latin typeface="ABeZeh"/>
                <a:ea typeface="ABeZeh" pitchFamily="2" charset="0"/>
              </a:rPr>
              <a:t>centenes     desenes      unitats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>
            <a:extLst>
              <a:ext uri="{FF2B5EF4-FFF2-40B4-BE49-F238E27FC236}">
                <a16:creationId xmlns:a16="http://schemas.microsoft.com/office/drawing/2014/main" id="{7F0C8537-FF7A-4C04-3498-10CEA5E54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34" y="7802724"/>
            <a:ext cx="1400492" cy="479116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A99B2FD4-0A31-8B08-F8BF-0CC159804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439" y="2365729"/>
            <a:ext cx="705005" cy="82922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1E69C7E-D24D-EB75-D026-AD6A8C641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89" y="3612218"/>
            <a:ext cx="1471415" cy="1267219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78554" y="196554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En Carles va collir 265 kg de taronges dels seus arbres. Si en va vendre 139 kg, quants quilograms de taronges li queden? (1 punt)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609814" y="5141128"/>
            <a:ext cx="6946515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L’Anna vol caminar 347 quilòmetres aquest any. Si en porta 168, quants li queden? (1 punt)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10573" y="6572944"/>
            <a:ext cx="3219190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Calcula aquestes operacions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6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40782" y="7612167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el resultat d’aquestes operacions (1 punt).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516736" y="8517643"/>
            <a:ext cx="6626053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Explica amb les teves paraules en què consisteixen les propietats de la suma (1 punt).</a:t>
            </a:r>
          </a:p>
        </p:txBody>
      </p:sp>
      <p:sp>
        <p:nvSpPr>
          <p:cNvPr id="113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1880563" y="4356149"/>
            <a:ext cx="2532687" cy="300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 la Paula li queden         €.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4" name="Afgeronde rechthoek 13">
            <a:extLst>
              <a:ext uri="{FF2B5EF4-FFF2-40B4-BE49-F238E27FC236}">
                <a16:creationId xmlns:a16="http://schemas.microsoft.com/office/drawing/2014/main" id="{CE25AB19-9A92-110C-B57B-08CA8FF0C9C9}"/>
              </a:ext>
            </a:extLst>
          </p:cNvPr>
          <p:cNvSpPr/>
          <p:nvPr/>
        </p:nvSpPr>
        <p:spPr>
          <a:xfrm>
            <a:off x="3469779" y="4357767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8613BC78-A5A2-640C-1049-2EADB7A990BF}"/>
              </a:ext>
            </a:extLst>
          </p:cNvPr>
          <p:cNvSpPr txBox="1">
            <a:spLocks/>
          </p:cNvSpPr>
          <p:nvPr/>
        </p:nvSpPr>
        <p:spPr>
          <a:xfrm>
            <a:off x="3725982" y="5849640"/>
            <a:ext cx="3153271" cy="36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Li queden per recórrer              km.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7" name="Afgeronde rechthoek 13">
            <a:extLst>
              <a:ext uri="{FF2B5EF4-FFF2-40B4-BE49-F238E27FC236}">
                <a16:creationId xmlns:a16="http://schemas.microsoft.com/office/drawing/2014/main" id="{26938D97-F770-2E63-221B-5012570E52DF}"/>
              </a:ext>
            </a:extLst>
          </p:cNvPr>
          <p:cNvSpPr/>
          <p:nvPr/>
        </p:nvSpPr>
        <p:spPr>
          <a:xfrm>
            <a:off x="5469228" y="5848152"/>
            <a:ext cx="424152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B0138D52-22CB-11F6-5059-89F89F8E335F}"/>
              </a:ext>
            </a:extLst>
          </p:cNvPr>
          <p:cNvSpPr txBox="1">
            <a:spLocks/>
          </p:cNvSpPr>
          <p:nvPr/>
        </p:nvSpPr>
        <p:spPr>
          <a:xfrm>
            <a:off x="527434" y="3372431"/>
            <a:ext cx="6946515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6. La Paula tenia 613 €. Si va gastar 294 € en una tauleta, quants diners li queden? (1 punt).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1F0BA3D-9475-88AE-4697-697CD584A6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8263" y="3923951"/>
            <a:ext cx="868219" cy="69633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C6866CB-5AD6-D979-69B4-443A74D5ED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902" y="2634470"/>
            <a:ext cx="1422399" cy="440438"/>
          </a:xfrm>
          <a:prstGeom prst="rect">
            <a:avLst/>
          </a:prstGeom>
        </p:spPr>
      </p:pic>
      <p:sp>
        <p:nvSpPr>
          <p:cNvPr id="32" name="Ondertitel 2">
            <a:extLst>
              <a:ext uri="{FF2B5EF4-FFF2-40B4-BE49-F238E27FC236}">
                <a16:creationId xmlns:a16="http://schemas.microsoft.com/office/drawing/2014/main" id="{1B22165F-E084-5597-51EF-D135433A01DC}"/>
              </a:ext>
            </a:extLst>
          </p:cNvPr>
          <p:cNvSpPr txBox="1">
            <a:spLocks/>
          </p:cNvSpPr>
          <p:nvPr/>
        </p:nvSpPr>
        <p:spPr>
          <a:xfrm>
            <a:off x="3032373" y="2651550"/>
            <a:ext cx="2989430" cy="300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 en Carles li queden            kg.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35" name="Afgeronde rechthoek 13">
            <a:extLst>
              <a:ext uri="{FF2B5EF4-FFF2-40B4-BE49-F238E27FC236}">
                <a16:creationId xmlns:a16="http://schemas.microsoft.com/office/drawing/2014/main" id="{79198809-1904-E5FF-DC8D-F2227D8B489C}"/>
              </a:ext>
            </a:extLst>
          </p:cNvPr>
          <p:cNvSpPr/>
          <p:nvPr/>
        </p:nvSpPr>
        <p:spPr>
          <a:xfrm>
            <a:off x="4741647" y="2686725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966DA512-0607-4FED-5A3C-BFA6D0138E42}"/>
              </a:ext>
            </a:extLst>
          </p:cNvPr>
          <p:cNvSpPr/>
          <p:nvPr/>
        </p:nvSpPr>
        <p:spPr>
          <a:xfrm>
            <a:off x="639386" y="8981851"/>
            <a:ext cx="6097364" cy="8588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572D7C78-CC69-C9CD-34B9-456A353136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458" y="5403322"/>
            <a:ext cx="1054242" cy="849783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D814B71-A63A-FB3D-24B7-31DFA34B01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5629" y="5418177"/>
            <a:ext cx="528326" cy="78594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559625AE-35E1-558B-554A-4E5B519F24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857" y="6856196"/>
            <a:ext cx="1532144" cy="451501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C9070AFE-C1A5-C788-3A39-F926EA249E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4880" y="6814259"/>
            <a:ext cx="1522204" cy="502088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B1C4021-F456-10F4-8272-1C7232B9BBD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75319" y="7887700"/>
            <a:ext cx="1511765" cy="44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C3FFC37A-0745-4C23-9EF4-562AB529A7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4392</TotalTime>
  <Words>244</Words>
  <Application>Microsoft Office PowerPoint</Application>
  <PresentationFormat>Personalizado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156</cp:revision>
  <dcterms:created xsi:type="dcterms:W3CDTF">2022-01-03T10:00:59Z</dcterms:created>
  <dcterms:modified xsi:type="dcterms:W3CDTF">2024-11-18T11:26:11Z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