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94;p2">
            <a:extLst>
              <a:ext uri="{FF2B5EF4-FFF2-40B4-BE49-F238E27FC236}">
                <a16:creationId xmlns:a16="http://schemas.microsoft.com/office/drawing/2014/main" id="{EB3DD9F5-F807-6BB2-D031-B60989E06A7A}"/>
              </a:ext>
            </a:extLst>
          </p:cNvPr>
          <p:cNvSpPr/>
          <p:nvPr/>
        </p:nvSpPr>
        <p:spPr>
          <a:xfrm>
            <a:off x="1800886" y="7513214"/>
            <a:ext cx="5748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807F7579-D69E-BAB2-449A-AE15B7AB794F}"/>
              </a:ext>
            </a:extLst>
          </p:cNvPr>
          <p:cNvSpPr/>
          <p:nvPr/>
        </p:nvSpPr>
        <p:spPr>
          <a:xfrm>
            <a:off x="2753473" y="2546250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1. Indica </a:t>
            </a: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quant mesuren </a:t>
            </a: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aquests objectes en metres i centímetres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05263" y="6926035"/>
            <a:ext cx="5788858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4. La Laura ha corregut avui 3 km i 200 metres. Si ahir va córrer 2 km i 100 metres, quan més que ahir ha corregut avui? (1 punt)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37551" y="3619428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BeZeh"/>
                <a:sym typeface="Arial"/>
              </a:rPr>
              <a:t>2. Mesura amb regle l’amplada i la llargada del teu estoig. Quina és la diferència entre les dues mesures en mil·límetres? (1 punt)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6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22792" y="8316643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5.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Encercla els recipients que poden emmagatzemar més d’1 l (1 punt).</a:t>
            </a:r>
          </a:p>
        </p:txBody>
      </p:sp>
      <p:sp>
        <p:nvSpPr>
          <p:cNvPr id="69" name="Google Shape;103;p2">
            <a:extLst>
              <a:ext uri="{FF2B5EF4-FFF2-40B4-BE49-F238E27FC236}">
                <a16:creationId xmlns:a16="http://schemas.microsoft.com/office/drawing/2014/main" id="{A4724E7E-48AA-7E32-34E7-BA0375923C60}"/>
              </a:ext>
            </a:extLst>
          </p:cNvPr>
          <p:cNvSpPr txBox="1"/>
          <p:nvPr/>
        </p:nvSpPr>
        <p:spPr>
          <a:xfrm>
            <a:off x="1977977" y="2532601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220 cm </a:t>
            </a:r>
          </a:p>
        </p:txBody>
      </p:sp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196B1B47-93D6-288D-3BDB-F7EC00F8EB2C}"/>
              </a:ext>
            </a:extLst>
          </p:cNvPr>
          <p:cNvSpPr txBox="1"/>
          <p:nvPr/>
        </p:nvSpPr>
        <p:spPr>
          <a:xfrm>
            <a:off x="554644" y="7496132"/>
            <a:ext cx="422708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Avui ha corregut                      m més.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48779D-56D4-CE7A-F857-7EB19C6A6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94" y="2309686"/>
            <a:ext cx="1119350" cy="8099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E6F765A-34EA-68D5-5CB6-64C9A4076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1904" y="2237433"/>
            <a:ext cx="700087" cy="1304924"/>
          </a:xfrm>
          <a:prstGeom prst="rect">
            <a:avLst/>
          </a:prstGeom>
        </p:spPr>
      </p:pic>
      <p:sp>
        <p:nvSpPr>
          <p:cNvPr id="11" name="Google Shape;94;p2">
            <a:extLst>
              <a:ext uri="{FF2B5EF4-FFF2-40B4-BE49-F238E27FC236}">
                <a16:creationId xmlns:a16="http://schemas.microsoft.com/office/drawing/2014/main" id="{0FDB2977-00BE-D831-BC50-80F22DBA4B80}"/>
              </a:ext>
            </a:extLst>
          </p:cNvPr>
          <p:cNvSpPr/>
          <p:nvPr/>
        </p:nvSpPr>
        <p:spPr>
          <a:xfrm>
            <a:off x="5826708" y="2540542"/>
            <a:ext cx="1193687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11DF63F0-4722-97DC-0389-31BB6D8B4A77}"/>
              </a:ext>
            </a:extLst>
          </p:cNvPr>
          <p:cNvSpPr txBox="1"/>
          <p:nvPr/>
        </p:nvSpPr>
        <p:spPr>
          <a:xfrm>
            <a:off x="5051212" y="2526893"/>
            <a:ext cx="1547047" cy="29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170 cm </a:t>
            </a:r>
          </a:p>
        </p:txBody>
      </p:sp>
      <p:sp>
        <p:nvSpPr>
          <p:cNvPr id="18" name="Google Shape;94;p2">
            <a:extLst>
              <a:ext uri="{FF2B5EF4-FFF2-40B4-BE49-F238E27FC236}">
                <a16:creationId xmlns:a16="http://schemas.microsoft.com/office/drawing/2014/main" id="{4DED5D25-9CA1-CD90-DBF8-53313B5075C3}"/>
              </a:ext>
            </a:extLst>
          </p:cNvPr>
          <p:cNvSpPr/>
          <p:nvPr/>
        </p:nvSpPr>
        <p:spPr>
          <a:xfrm>
            <a:off x="3003463" y="4522354"/>
            <a:ext cx="574809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03;p2">
            <a:extLst>
              <a:ext uri="{FF2B5EF4-FFF2-40B4-BE49-F238E27FC236}">
                <a16:creationId xmlns:a16="http://schemas.microsoft.com/office/drawing/2014/main" id="{92687AD2-0684-979D-2164-049085FC94E2}"/>
              </a:ext>
            </a:extLst>
          </p:cNvPr>
          <p:cNvSpPr txBox="1"/>
          <p:nvPr/>
        </p:nvSpPr>
        <p:spPr>
          <a:xfrm>
            <a:off x="1670021" y="4496539"/>
            <a:ext cx="3139088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 diferència es de                 mil·límetres.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D44553-F152-BBB1-C1F1-2BE85A2BF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1" y="4161360"/>
            <a:ext cx="1301750" cy="83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AB4AEF57-6E7E-4E6B-6BC7-A45460E942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7438" y="5192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78817EB-4721-C5F2-1D1D-99D43D1365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480" y="6835139"/>
            <a:ext cx="1207633" cy="132222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3CD59EA-9318-1C12-C142-0B89C9AE9A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973" y="5527453"/>
            <a:ext cx="4000500" cy="1362075"/>
          </a:xfrm>
          <a:prstGeom prst="rect">
            <a:avLst/>
          </a:prstGeom>
        </p:spPr>
      </p:pic>
      <p:sp>
        <p:nvSpPr>
          <p:cNvPr id="2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2156" y="5221231"/>
            <a:ext cx="6678744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Encercla els objectes que mesuren aproximadament 5 mm o menys de 5 mm (1 punt).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8856511-F2A0-C23D-25DD-2B16C4FA3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8726303"/>
            <a:ext cx="688340" cy="79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AutoShape 8">
            <a:extLst>
              <a:ext uri="{FF2B5EF4-FFF2-40B4-BE49-F238E27FC236}">
                <a16:creationId xmlns:a16="http://schemas.microsoft.com/office/drawing/2014/main" id="{B23A6A99-7E53-5F9C-C9F4-D5820A4050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79838" y="53451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30376EBC-63C0-2BFA-0CD4-502B55B4CD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7717" y="8625839"/>
            <a:ext cx="425424" cy="88630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5DDC53A-536D-D8FB-0CD7-1FB7919708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73466" y="8915399"/>
            <a:ext cx="303134" cy="54000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8A89F93-8E11-A22D-7C0B-526BA6F78F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70287" y="8762840"/>
            <a:ext cx="2144713" cy="8578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6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85169" y="534188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tres objectes que pesin menys d’1 gram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65626" y="671819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Encercla els objectes que pesen més d’1 kg (1 punt).</a:t>
            </a:r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20253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Calcula en la mesura que s’indica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59276" y="3671714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Quantes gerres de mig litre es necessiten per omplir una garrafa de 5 litres? I de quart de litre?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463404" y="8493988"/>
            <a:ext cx="5651645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Completa (1 punt).</a:t>
            </a:r>
          </a:p>
        </p:txBody>
      </p:sp>
      <p:sp>
        <p:nvSpPr>
          <p:cNvPr id="11" name="Google Shape;103;p2">
            <a:extLst>
              <a:ext uri="{FF2B5EF4-FFF2-40B4-BE49-F238E27FC236}">
                <a16:creationId xmlns:a16="http://schemas.microsoft.com/office/drawing/2014/main" id="{9279A10C-188F-91CC-8172-950B5A1307E1}"/>
              </a:ext>
            </a:extLst>
          </p:cNvPr>
          <p:cNvSpPr txBox="1"/>
          <p:nvPr/>
        </p:nvSpPr>
        <p:spPr>
          <a:xfrm>
            <a:off x="528806" y="4224430"/>
            <a:ext cx="308434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Es necessiten                  gerres de mig litre.</a:t>
            </a:r>
          </a:p>
        </p:txBody>
      </p:sp>
      <p:sp>
        <p:nvSpPr>
          <p:cNvPr id="24" name="Google Shape;103;p2">
            <a:extLst>
              <a:ext uri="{FF2B5EF4-FFF2-40B4-BE49-F238E27FC236}">
                <a16:creationId xmlns:a16="http://schemas.microsoft.com/office/drawing/2014/main" id="{9EDF302F-5058-B03E-5F00-85390BB993FE}"/>
              </a:ext>
            </a:extLst>
          </p:cNvPr>
          <p:cNvSpPr txBox="1"/>
          <p:nvPr/>
        </p:nvSpPr>
        <p:spPr>
          <a:xfrm>
            <a:off x="611677" y="244939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60 L =                     cL</a:t>
            </a:r>
          </a:p>
        </p:txBody>
      </p:sp>
      <p:sp>
        <p:nvSpPr>
          <p:cNvPr id="26" name="Google Shape;94;p2">
            <a:extLst>
              <a:ext uri="{FF2B5EF4-FFF2-40B4-BE49-F238E27FC236}">
                <a16:creationId xmlns:a16="http://schemas.microsoft.com/office/drawing/2014/main" id="{4C5D6062-2A45-5291-F4F2-19F29762B7CB}"/>
              </a:ext>
            </a:extLst>
          </p:cNvPr>
          <p:cNvSpPr/>
          <p:nvPr/>
        </p:nvSpPr>
        <p:spPr>
          <a:xfrm>
            <a:off x="1186940" y="247453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03;p2">
            <a:extLst>
              <a:ext uri="{FF2B5EF4-FFF2-40B4-BE49-F238E27FC236}">
                <a16:creationId xmlns:a16="http://schemas.microsoft.com/office/drawing/2014/main" id="{D55B1077-633C-6FD0-9640-90634A5E36D5}"/>
              </a:ext>
            </a:extLst>
          </p:cNvPr>
          <p:cNvSpPr txBox="1"/>
          <p:nvPr/>
        </p:nvSpPr>
        <p:spPr>
          <a:xfrm>
            <a:off x="2503545" y="5878039"/>
            <a:ext cx="848530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2:</a:t>
            </a:r>
          </a:p>
        </p:txBody>
      </p:sp>
      <p:sp>
        <p:nvSpPr>
          <p:cNvPr id="30" name="Google Shape;103;p2">
            <a:extLst>
              <a:ext uri="{FF2B5EF4-FFF2-40B4-BE49-F238E27FC236}">
                <a16:creationId xmlns:a16="http://schemas.microsoft.com/office/drawing/2014/main" id="{05546BC1-DBE3-F50B-90C8-24BEE6FEDC57}"/>
              </a:ext>
            </a:extLst>
          </p:cNvPr>
          <p:cNvSpPr txBox="1"/>
          <p:nvPr/>
        </p:nvSpPr>
        <p:spPr>
          <a:xfrm>
            <a:off x="636756" y="5878039"/>
            <a:ext cx="100154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1:</a:t>
            </a:r>
          </a:p>
        </p:txBody>
      </p:sp>
      <p:sp>
        <p:nvSpPr>
          <p:cNvPr id="36" name="Google Shape;94;p2">
            <a:extLst>
              <a:ext uri="{FF2B5EF4-FFF2-40B4-BE49-F238E27FC236}">
                <a16:creationId xmlns:a16="http://schemas.microsoft.com/office/drawing/2014/main" id="{9D49B4A2-1126-F03F-0246-A5BA163A96BB}"/>
              </a:ext>
            </a:extLst>
          </p:cNvPr>
          <p:cNvSpPr/>
          <p:nvPr/>
        </p:nvSpPr>
        <p:spPr>
          <a:xfrm>
            <a:off x="1376170" y="5872510"/>
            <a:ext cx="10418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4;p2">
            <a:extLst>
              <a:ext uri="{FF2B5EF4-FFF2-40B4-BE49-F238E27FC236}">
                <a16:creationId xmlns:a16="http://schemas.microsoft.com/office/drawing/2014/main" id="{5F18ADC6-37E7-D2DF-CF2D-DE31D19E60B6}"/>
              </a:ext>
            </a:extLst>
          </p:cNvPr>
          <p:cNvSpPr/>
          <p:nvPr/>
        </p:nvSpPr>
        <p:spPr>
          <a:xfrm>
            <a:off x="3285722" y="5893794"/>
            <a:ext cx="10418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103;p2">
            <a:extLst>
              <a:ext uri="{FF2B5EF4-FFF2-40B4-BE49-F238E27FC236}">
                <a16:creationId xmlns:a16="http://schemas.microsoft.com/office/drawing/2014/main" id="{A5132FF1-8A67-0602-373A-86D2FBEE9184}"/>
              </a:ext>
            </a:extLst>
          </p:cNvPr>
          <p:cNvSpPr txBox="1"/>
          <p:nvPr/>
        </p:nvSpPr>
        <p:spPr>
          <a:xfrm>
            <a:off x="4376795" y="5878039"/>
            <a:ext cx="848530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Objecte 3:</a:t>
            </a:r>
          </a:p>
        </p:txBody>
      </p:sp>
      <p:sp>
        <p:nvSpPr>
          <p:cNvPr id="40" name="Google Shape;94;p2">
            <a:extLst>
              <a:ext uri="{FF2B5EF4-FFF2-40B4-BE49-F238E27FC236}">
                <a16:creationId xmlns:a16="http://schemas.microsoft.com/office/drawing/2014/main" id="{B69F6799-B82C-48C8-BD3D-A0D3B19F3DB4}"/>
              </a:ext>
            </a:extLst>
          </p:cNvPr>
          <p:cNvSpPr/>
          <p:nvPr/>
        </p:nvSpPr>
        <p:spPr>
          <a:xfrm>
            <a:off x="5132712" y="5867985"/>
            <a:ext cx="1041858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A0A20C14-D028-537D-B6BD-87AF4716B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22" y="7084704"/>
            <a:ext cx="1007830" cy="77568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75DA8847-D03F-1E5F-6458-C555F3E503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645" y="7120215"/>
            <a:ext cx="470585" cy="77569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1160A78-7A1C-07B8-E3BC-F14E89E01C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7943" y="6993288"/>
            <a:ext cx="832553" cy="912799"/>
          </a:xfrm>
          <a:prstGeom prst="rect">
            <a:avLst/>
          </a:prstGeom>
        </p:spPr>
      </p:pic>
      <p:sp>
        <p:nvSpPr>
          <p:cNvPr id="8" name="Google Shape;103;p2">
            <a:extLst>
              <a:ext uri="{FF2B5EF4-FFF2-40B4-BE49-F238E27FC236}">
                <a16:creationId xmlns:a16="http://schemas.microsoft.com/office/drawing/2014/main" id="{B23C7764-DFC3-60D8-3CA0-D1A08825D6E9}"/>
              </a:ext>
            </a:extLst>
          </p:cNvPr>
          <p:cNvSpPr txBox="1"/>
          <p:nvPr/>
        </p:nvSpPr>
        <p:spPr>
          <a:xfrm>
            <a:off x="3107227" y="244939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700 cL =                    L</a:t>
            </a:r>
          </a:p>
        </p:txBody>
      </p:sp>
      <p:sp>
        <p:nvSpPr>
          <p:cNvPr id="9" name="Google Shape;94;p2">
            <a:extLst>
              <a:ext uri="{FF2B5EF4-FFF2-40B4-BE49-F238E27FC236}">
                <a16:creationId xmlns:a16="http://schemas.microsoft.com/office/drawing/2014/main" id="{C105C1D2-A150-4AE4-EE6B-F98B18D90A61}"/>
              </a:ext>
            </a:extLst>
          </p:cNvPr>
          <p:cNvSpPr/>
          <p:nvPr/>
        </p:nvSpPr>
        <p:spPr>
          <a:xfrm>
            <a:off x="3872990" y="245548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24D7BB28-70B8-F1D2-F7E8-2999B2F83A7E}"/>
              </a:ext>
            </a:extLst>
          </p:cNvPr>
          <p:cNvSpPr txBox="1"/>
          <p:nvPr/>
        </p:nvSpPr>
        <p:spPr>
          <a:xfrm>
            <a:off x="605327" y="286214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900 cL =                    L</a:t>
            </a:r>
          </a:p>
        </p:txBody>
      </p:sp>
      <p:sp>
        <p:nvSpPr>
          <p:cNvPr id="13" name="Google Shape;94;p2">
            <a:extLst>
              <a:ext uri="{FF2B5EF4-FFF2-40B4-BE49-F238E27FC236}">
                <a16:creationId xmlns:a16="http://schemas.microsoft.com/office/drawing/2014/main" id="{BB88BEC5-D81C-0488-A58F-865D0343C936}"/>
              </a:ext>
            </a:extLst>
          </p:cNvPr>
          <p:cNvSpPr/>
          <p:nvPr/>
        </p:nvSpPr>
        <p:spPr>
          <a:xfrm>
            <a:off x="1313940" y="287458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3;p2">
            <a:extLst>
              <a:ext uri="{FF2B5EF4-FFF2-40B4-BE49-F238E27FC236}">
                <a16:creationId xmlns:a16="http://schemas.microsoft.com/office/drawing/2014/main" id="{24E9060A-24A9-BE1D-A220-B05452F6FDFD}"/>
              </a:ext>
            </a:extLst>
          </p:cNvPr>
          <p:cNvSpPr txBox="1"/>
          <p:nvPr/>
        </p:nvSpPr>
        <p:spPr>
          <a:xfrm>
            <a:off x="3113577" y="2862144"/>
            <a:ext cx="1687024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</a:rPr>
              <a:t>4 L =                    cL</a:t>
            </a:r>
          </a:p>
        </p:txBody>
      </p:sp>
      <p:sp>
        <p:nvSpPr>
          <p:cNvPr id="19" name="Google Shape;94;p2">
            <a:extLst>
              <a:ext uri="{FF2B5EF4-FFF2-40B4-BE49-F238E27FC236}">
                <a16:creationId xmlns:a16="http://schemas.microsoft.com/office/drawing/2014/main" id="{2F743627-E17E-C64E-BF6E-DD8553A22142}"/>
              </a:ext>
            </a:extLst>
          </p:cNvPr>
          <p:cNvSpPr/>
          <p:nvPr/>
        </p:nvSpPr>
        <p:spPr>
          <a:xfrm>
            <a:off x="3663440" y="288093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03;p2">
            <a:extLst>
              <a:ext uri="{FF2B5EF4-FFF2-40B4-BE49-F238E27FC236}">
                <a16:creationId xmlns:a16="http://schemas.microsoft.com/office/drawing/2014/main" id="{52BAF652-B446-D443-E554-9A657F1E2CC7}"/>
              </a:ext>
            </a:extLst>
          </p:cNvPr>
          <p:cNvSpPr txBox="1"/>
          <p:nvPr/>
        </p:nvSpPr>
        <p:spPr>
          <a:xfrm>
            <a:off x="535156" y="4554630"/>
            <a:ext cx="331929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Es necessiten                  gerres de quart de litre.</a:t>
            </a:r>
          </a:p>
        </p:txBody>
      </p:sp>
      <p:sp>
        <p:nvSpPr>
          <p:cNvPr id="25" name="Google Shape;94;p2">
            <a:extLst>
              <a:ext uri="{FF2B5EF4-FFF2-40B4-BE49-F238E27FC236}">
                <a16:creationId xmlns:a16="http://schemas.microsoft.com/office/drawing/2014/main" id="{062C2D4E-6B33-887D-9A60-E3EB77F1CC9B}"/>
              </a:ext>
            </a:extLst>
          </p:cNvPr>
          <p:cNvSpPr/>
          <p:nvPr/>
        </p:nvSpPr>
        <p:spPr>
          <a:xfrm>
            <a:off x="1529840" y="4252533"/>
            <a:ext cx="45136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94;p2">
            <a:extLst>
              <a:ext uri="{FF2B5EF4-FFF2-40B4-BE49-F238E27FC236}">
                <a16:creationId xmlns:a16="http://schemas.microsoft.com/office/drawing/2014/main" id="{F4A60614-59AD-90F3-7C4E-8BA88485EEE0}"/>
              </a:ext>
            </a:extLst>
          </p:cNvPr>
          <p:cNvSpPr/>
          <p:nvPr/>
        </p:nvSpPr>
        <p:spPr>
          <a:xfrm>
            <a:off x="1517140" y="4627183"/>
            <a:ext cx="45136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03;p2">
            <a:extLst>
              <a:ext uri="{FF2B5EF4-FFF2-40B4-BE49-F238E27FC236}">
                <a16:creationId xmlns:a16="http://schemas.microsoft.com/office/drawing/2014/main" id="{4B069021-F750-742D-40AF-A82361170A8C}"/>
              </a:ext>
            </a:extLst>
          </p:cNvPr>
          <p:cNvSpPr txBox="1"/>
          <p:nvPr/>
        </p:nvSpPr>
        <p:spPr>
          <a:xfrm>
            <a:off x="522456" y="8787710"/>
            <a:ext cx="4188804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 quilos =                 mitjos quilos =                 quarts de quilo.    </a:t>
            </a:r>
          </a:p>
        </p:txBody>
      </p:sp>
      <p:sp>
        <p:nvSpPr>
          <p:cNvPr id="34" name="Google Shape;103;p2">
            <a:extLst>
              <a:ext uri="{FF2B5EF4-FFF2-40B4-BE49-F238E27FC236}">
                <a16:creationId xmlns:a16="http://schemas.microsoft.com/office/drawing/2014/main" id="{77D5D0D3-FC82-9784-7636-E6CFEC1F525A}"/>
              </a:ext>
            </a:extLst>
          </p:cNvPr>
          <p:cNvSpPr txBox="1"/>
          <p:nvPr/>
        </p:nvSpPr>
        <p:spPr>
          <a:xfrm>
            <a:off x="522456" y="9206810"/>
            <a:ext cx="4333192" cy="37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ca-ES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70 quilos =                 mitjos quilos =                 quarts de quilo.    </a:t>
            </a:r>
          </a:p>
        </p:txBody>
      </p:sp>
      <p:sp>
        <p:nvSpPr>
          <p:cNvPr id="35" name="Google Shape;94;p2">
            <a:extLst>
              <a:ext uri="{FF2B5EF4-FFF2-40B4-BE49-F238E27FC236}">
                <a16:creationId xmlns:a16="http://schemas.microsoft.com/office/drawing/2014/main" id="{8240CF56-9AAE-443E-DAB2-3CEC64073A4A}"/>
              </a:ext>
            </a:extLst>
          </p:cNvPr>
          <p:cNvSpPr/>
          <p:nvPr/>
        </p:nvSpPr>
        <p:spPr>
          <a:xfrm>
            <a:off x="1211070" y="879351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94;p2">
            <a:extLst>
              <a:ext uri="{FF2B5EF4-FFF2-40B4-BE49-F238E27FC236}">
                <a16:creationId xmlns:a16="http://schemas.microsoft.com/office/drawing/2014/main" id="{05BFD04A-DB9A-6CDD-8A96-A4A1AF7E49BB}"/>
              </a:ext>
            </a:extLst>
          </p:cNvPr>
          <p:cNvSpPr/>
          <p:nvPr/>
        </p:nvSpPr>
        <p:spPr>
          <a:xfrm>
            <a:off x="1261870" y="921261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4;p2">
            <a:extLst>
              <a:ext uri="{FF2B5EF4-FFF2-40B4-BE49-F238E27FC236}">
                <a16:creationId xmlns:a16="http://schemas.microsoft.com/office/drawing/2014/main" id="{C2775472-EF1C-E8C2-C312-DF587522B421}"/>
              </a:ext>
            </a:extLst>
          </p:cNvPr>
          <p:cNvSpPr/>
          <p:nvPr/>
        </p:nvSpPr>
        <p:spPr>
          <a:xfrm>
            <a:off x="2722370" y="877446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94;p2">
            <a:extLst>
              <a:ext uri="{FF2B5EF4-FFF2-40B4-BE49-F238E27FC236}">
                <a16:creationId xmlns:a16="http://schemas.microsoft.com/office/drawing/2014/main" id="{94991A60-3A3F-B002-D214-EA4B99658D55}"/>
              </a:ext>
            </a:extLst>
          </p:cNvPr>
          <p:cNvSpPr/>
          <p:nvPr/>
        </p:nvSpPr>
        <p:spPr>
          <a:xfrm>
            <a:off x="2798570" y="9244360"/>
            <a:ext cx="503430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02946F-DC3C-4454-9827-0F546B76B6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2667</TotalTime>
  <Words>306</Words>
  <Application>Microsoft Office PowerPoint</Application>
  <PresentationFormat>Personalizado</PresentationFormat>
  <Paragraphs>33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44</cp:revision>
  <dcterms:created xsi:type="dcterms:W3CDTF">2022-01-03T10:00:59Z</dcterms:created>
  <dcterms:modified xsi:type="dcterms:W3CDTF">2024-11-18T11:40:03Z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