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72" r:id="rId4"/>
  </p:sldMasterIdLst>
  <p:notesMasterIdLst>
    <p:notesMasterId r:id="rId7"/>
  </p:notesMasterIdLst>
  <p:sldIdLst>
    <p:sldId id="258" r:id="rId5"/>
    <p:sldId id="286" r:id="rId6"/>
  </p:sldIdLst>
  <p:sldSz cx="7559675" cy="1069181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367" userDrawn="1">
          <p15:clr>
            <a:srgbClr val="A4A3A4"/>
          </p15:clr>
        </p15:guide>
        <p15:guide id="2" pos="2381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33CC"/>
    <a:srgbClr val="333333"/>
    <a:srgbClr val="009ED0"/>
    <a:srgbClr val="F9FDFF"/>
    <a:srgbClr val="F7F7F9"/>
    <a:srgbClr val="C72330"/>
    <a:srgbClr val="7BBC42"/>
    <a:srgbClr val="F6CF18"/>
    <a:srgbClr val="C2C2C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ijl, gemiddeld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Geen stijl, geen raster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7808"/>
    <p:restoredTop sz="97680"/>
  </p:normalViewPr>
  <p:slideViewPr>
    <p:cSldViewPr snapToGrid="0" snapToObjects="1">
      <p:cViewPr varScale="1">
        <p:scale>
          <a:sx n="67" d="100"/>
          <a:sy n="67" d="100"/>
        </p:scale>
        <p:origin x="3576" y="72"/>
      </p:cViewPr>
      <p:guideLst>
        <p:guide orient="horz" pos="3367"/>
        <p:guide pos="2381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customXml" Target="../customXml/item3.xml"/><Relationship Id="rId7" Type="http://schemas.openxmlformats.org/officeDocument/2006/relationships/notesMaster" Target="notesMasters/notesMaster1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tableStyles" Target="tableStyles.xml"/><Relationship Id="rId5" Type="http://schemas.openxmlformats.org/officeDocument/2006/relationships/slide" Target="slides/slide1.xml"/><Relationship Id="rId10" Type="http://schemas.openxmlformats.org/officeDocument/2006/relationships/theme" Target="theme/theme1.xml"/><Relationship Id="rId4" Type="http://schemas.openxmlformats.org/officeDocument/2006/relationships/slideMaster" Target="slideMasters/slideMaster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ko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l-NL"/>
          </a:p>
        </p:txBody>
      </p:sp>
      <p:sp>
        <p:nvSpPr>
          <p:cNvPr id="3" name="Tijdelijke aanduiding voor datum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D20F350-44FC-8B4C-A96A-C63C644D9E27}" type="datetimeFigureOut">
              <a:rPr lang="nl-NL" smtClean="0"/>
              <a:t>18-11-2024</a:t>
            </a:fld>
            <a:endParaRPr lang="nl-NL"/>
          </a:p>
        </p:txBody>
      </p:sp>
      <p:sp>
        <p:nvSpPr>
          <p:cNvPr id="4" name="Tijdelijke aanduiding voor dia-afbeelding 3"/>
          <p:cNvSpPr>
            <a:spLocks noGrp="1" noRot="1" noChangeAspect="1"/>
          </p:cNvSpPr>
          <p:nvPr>
            <p:ph type="sldImg" idx="2"/>
          </p:nvPr>
        </p:nvSpPr>
        <p:spPr>
          <a:xfrm>
            <a:off x="2338388" y="1143000"/>
            <a:ext cx="2181225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nl-NL"/>
          </a:p>
        </p:txBody>
      </p:sp>
      <p:sp>
        <p:nvSpPr>
          <p:cNvPr id="5" name="Tijdelijke aanduiding voor notiti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l-NL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9068DE-2FA9-7D49-AC8D-32EC28D7D985}" type="slidenum">
              <a:rPr lang="nl-NL" smtClean="0"/>
              <a:t>‹Nº›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31969080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66976" y="1749795"/>
            <a:ext cx="6425724" cy="3722335"/>
          </a:xfrm>
        </p:spPr>
        <p:txBody>
          <a:bodyPr anchor="b"/>
          <a:lstStyle>
            <a:lvl1pPr algn="ctr">
              <a:defRPr sz="4960"/>
            </a:lvl1pPr>
          </a:lstStyle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44960" y="5615678"/>
            <a:ext cx="5669756" cy="2581379"/>
          </a:xfrm>
        </p:spPr>
        <p:txBody>
          <a:bodyPr/>
          <a:lstStyle>
            <a:lvl1pPr marL="0" indent="0" algn="ctr">
              <a:buNone/>
              <a:defRPr sz="1984"/>
            </a:lvl1pPr>
            <a:lvl2pPr marL="377967" indent="0" algn="ctr">
              <a:buNone/>
              <a:defRPr sz="1653"/>
            </a:lvl2pPr>
            <a:lvl3pPr marL="755934" indent="0" algn="ctr">
              <a:buNone/>
              <a:defRPr sz="1488"/>
            </a:lvl3pPr>
            <a:lvl4pPr marL="1133902" indent="0" algn="ctr">
              <a:buNone/>
              <a:defRPr sz="1323"/>
            </a:lvl4pPr>
            <a:lvl5pPr marL="1511869" indent="0" algn="ctr">
              <a:buNone/>
              <a:defRPr sz="1323"/>
            </a:lvl5pPr>
            <a:lvl6pPr marL="1889836" indent="0" algn="ctr">
              <a:buNone/>
              <a:defRPr sz="1323"/>
            </a:lvl6pPr>
            <a:lvl7pPr marL="2267803" indent="0" algn="ctr">
              <a:buNone/>
              <a:defRPr sz="1323"/>
            </a:lvl7pPr>
            <a:lvl8pPr marL="2645771" indent="0" algn="ctr">
              <a:buNone/>
              <a:defRPr sz="1323"/>
            </a:lvl8pPr>
            <a:lvl9pPr marL="3023738" indent="0" algn="ctr">
              <a:buNone/>
              <a:defRPr sz="1323"/>
            </a:lvl9pPr>
          </a:lstStyle>
          <a:p>
            <a:r>
              <a:rPr lang="nl-NL"/>
              <a:t>Klikken om de ondertitelstijl van het model te bewerken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D91036-D827-AA48-A80A-F8064A33AEBE}" type="datetimeFigureOut">
              <a:rPr lang="nl-NL" smtClean="0"/>
              <a:t>18-11-2024</a:t>
            </a:fld>
            <a:endParaRPr lang="nl-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727771-4EE1-6A49-B8D3-41479B705F44}" type="slidenum">
              <a:rPr lang="nl-NL" smtClean="0"/>
              <a:t>‹Nº›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422954436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en ob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D91036-D827-AA48-A80A-F8064A33AEBE}" type="datetimeFigureOut">
              <a:rPr lang="nl-NL" smtClean="0"/>
              <a:t>18-11-2024</a:t>
            </a:fld>
            <a:endParaRPr lang="nl-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727771-4EE1-6A49-B8D3-41479B705F44}" type="slidenum">
              <a:rPr lang="nl-NL" smtClean="0"/>
              <a:t>‹Nº›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16355003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ek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15791" y="2665532"/>
            <a:ext cx="6520220" cy="4447496"/>
          </a:xfrm>
        </p:spPr>
        <p:txBody>
          <a:bodyPr anchor="b"/>
          <a:lstStyle>
            <a:lvl1pPr>
              <a:defRPr sz="4960"/>
            </a:lvl1pPr>
          </a:lstStyle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15791" y="7155103"/>
            <a:ext cx="6520220" cy="2338833"/>
          </a:xfrm>
        </p:spPr>
        <p:txBody>
          <a:bodyPr/>
          <a:lstStyle>
            <a:lvl1pPr marL="0" indent="0">
              <a:buNone/>
              <a:defRPr sz="1984">
                <a:solidFill>
                  <a:schemeClr val="tx1"/>
                </a:solidFill>
              </a:defRPr>
            </a:lvl1pPr>
            <a:lvl2pPr marL="377967" indent="0">
              <a:buNone/>
              <a:defRPr sz="1653">
                <a:solidFill>
                  <a:schemeClr val="tx1">
                    <a:tint val="75000"/>
                  </a:schemeClr>
                </a:solidFill>
              </a:defRPr>
            </a:lvl2pPr>
            <a:lvl3pPr marL="755934" indent="0">
              <a:buNone/>
              <a:defRPr sz="1488">
                <a:solidFill>
                  <a:schemeClr val="tx1">
                    <a:tint val="75000"/>
                  </a:schemeClr>
                </a:solidFill>
              </a:defRPr>
            </a:lvl3pPr>
            <a:lvl4pPr marL="1133902" indent="0">
              <a:buNone/>
              <a:defRPr sz="1323">
                <a:solidFill>
                  <a:schemeClr val="tx1">
                    <a:tint val="75000"/>
                  </a:schemeClr>
                </a:solidFill>
              </a:defRPr>
            </a:lvl4pPr>
            <a:lvl5pPr marL="1511869" indent="0">
              <a:buNone/>
              <a:defRPr sz="1323">
                <a:solidFill>
                  <a:schemeClr val="tx1">
                    <a:tint val="75000"/>
                  </a:schemeClr>
                </a:solidFill>
              </a:defRPr>
            </a:lvl5pPr>
            <a:lvl6pPr marL="1889836" indent="0">
              <a:buNone/>
              <a:defRPr sz="1323">
                <a:solidFill>
                  <a:schemeClr val="tx1">
                    <a:tint val="75000"/>
                  </a:schemeClr>
                </a:solidFill>
              </a:defRPr>
            </a:lvl6pPr>
            <a:lvl7pPr marL="2267803" indent="0">
              <a:buNone/>
              <a:defRPr sz="1323">
                <a:solidFill>
                  <a:schemeClr val="tx1">
                    <a:tint val="75000"/>
                  </a:schemeClr>
                </a:solidFill>
              </a:defRPr>
            </a:lvl7pPr>
            <a:lvl8pPr marL="2645771" indent="0">
              <a:buNone/>
              <a:defRPr sz="1323">
                <a:solidFill>
                  <a:schemeClr val="tx1">
                    <a:tint val="75000"/>
                  </a:schemeClr>
                </a:solidFill>
              </a:defRPr>
            </a:lvl8pPr>
            <a:lvl9pPr marL="3023738" indent="0">
              <a:buNone/>
              <a:defRPr sz="1323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D91036-D827-AA48-A80A-F8064A33AEBE}" type="datetimeFigureOut">
              <a:rPr lang="nl-NL" smtClean="0"/>
              <a:t>18-11-2024</a:t>
            </a:fld>
            <a:endParaRPr lang="nl-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727771-4EE1-6A49-B8D3-41479B705F44}" type="slidenum">
              <a:rPr lang="nl-NL" smtClean="0"/>
              <a:t>‹Nº›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31483484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nhoud van twe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19728" y="2846200"/>
            <a:ext cx="3212862" cy="6783857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827085" y="2846200"/>
            <a:ext cx="3212862" cy="6783857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D91036-D827-AA48-A80A-F8064A33AEBE}" type="datetimeFigureOut">
              <a:rPr lang="nl-NL" smtClean="0"/>
              <a:t>18-11-2024</a:t>
            </a:fld>
            <a:endParaRPr lang="nl-N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727771-4EE1-6A49-B8D3-41479B705F44}" type="slidenum">
              <a:rPr lang="nl-NL" smtClean="0"/>
              <a:t>‹Nº›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55280480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elijk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0712" y="569242"/>
            <a:ext cx="6520220" cy="2066590"/>
          </a:xfrm>
        </p:spPr>
        <p:txBody>
          <a:bodyPr/>
          <a:lstStyle/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20713" y="2620980"/>
            <a:ext cx="3198096" cy="1284502"/>
          </a:xfrm>
        </p:spPr>
        <p:txBody>
          <a:bodyPr anchor="b"/>
          <a:lstStyle>
            <a:lvl1pPr marL="0" indent="0">
              <a:buNone/>
              <a:defRPr sz="1984" b="1"/>
            </a:lvl1pPr>
            <a:lvl2pPr marL="377967" indent="0">
              <a:buNone/>
              <a:defRPr sz="1653" b="1"/>
            </a:lvl2pPr>
            <a:lvl3pPr marL="755934" indent="0">
              <a:buNone/>
              <a:defRPr sz="1488" b="1"/>
            </a:lvl3pPr>
            <a:lvl4pPr marL="1133902" indent="0">
              <a:buNone/>
              <a:defRPr sz="1323" b="1"/>
            </a:lvl4pPr>
            <a:lvl5pPr marL="1511869" indent="0">
              <a:buNone/>
              <a:defRPr sz="1323" b="1"/>
            </a:lvl5pPr>
            <a:lvl6pPr marL="1889836" indent="0">
              <a:buNone/>
              <a:defRPr sz="1323" b="1"/>
            </a:lvl6pPr>
            <a:lvl7pPr marL="2267803" indent="0">
              <a:buNone/>
              <a:defRPr sz="1323" b="1"/>
            </a:lvl7pPr>
            <a:lvl8pPr marL="2645771" indent="0">
              <a:buNone/>
              <a:defRPr sz="1323" b="1"/>
            </a:lvl8pPr>
            <a:lvl9pPr marL="3023738" indent="0">
              <a:buNone/>
              <a:defRPr sz="1323" b="1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20713" y="3905482"/>
            <a:ext cx="3198096" cy="5744375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27086" y="2620980"/>
            <a:ext cx="3213847" cy="1284502"/>
          </a:xfrm>
        </p:spPr>
        <p:txBody>
          <a:bodyPr anchor="b"/>
          <a:lstStyle>
            <a:lvl1pPr marL="0" indent="0">
              <a:buNone/>
              <a:defRPr sz="1984" b="1"/>
            </a:lvl1pPr>
            <a:lvl2pPr marL="377967" indent="0">
              <a:buNone/>
              <a:defRPr sz="1653" b="1"/>
            </a:lvl2pPr>
            <a:lvl3pPr marL="755934" indent="0">
              <a:buNone/>
              <a:defRPr sz="1488" b="1"/>
            </a:lvl3pPr>
            <a:lvl4pPr marL="1133902" indent="0">
              <a:buNone/>
              <a:defRPr sz="1323" b="1"/>
            </a:lvl4pPr>
            <a:lvl5pPr marL="1511869" indent="0">
              <a:buNone/>
              <a:defRPr sz="1323" b="1"/>
            </a:lvl5pPr>
            <a:lvl6pPr marL="1889836" indent="0">
              <a:buNone/>
              <a:defRPr sz="1323" b="1"/>
            </a:lvl6pPr>
            <a:lvl7pPr marL="2267803" indent="0">
              <a:buNone/>
              <a:defRPr sz="1323" b="1"/>
            </a:lvl7pPr>
            <a:lvl8pPr marL="2645771" indent="0">
              <a:buNone/>
              <a:defRPr sz="1323" b="1"/>
            </a:lvl8pPr>
            <a:lvl9pPr marL="3023738" indent="0">
              <a:buNone/>
              <a:defRPr sz="1323" b="1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827086" y="3905482"/>
            <a:ext cx="3213847" cy="5744375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D91036-D827-AA48-A80A-F8064A33AEBE}" type="datetimeFigureOut">
              <a:rPr lang="nl-NL" smtClean="0"/>
              <a:t>18-11-2024</a:t>
            </a:fld>
            <a:endParaRPr lang="nl-NL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727771-4EE1-6A49-B8D3-41479B705F44}" type="slidenum">
              <a:rPr lang="nl-NL" smtClean="0"/>
              <a:t>‹Nº›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57504700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Allee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D91036-D827-AA48-A80A-F8064A33AEBE}" type="datetimeFigureOut">
              <a:rPr lang="nl-NL" smtClean="0"/>
              <a:t>18-11-2024</a:t>
            </a:fld>
            <a:endParaRPr lang="nl-NL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727771-4EE1-6A49-B8D3-41479B705F44}" type="slidenum">
              <a:rPr lang="nl-NL" smtClean="0"/>
              <a:t>‹Nº›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26172146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D91036-D827-AA48-A80A-F8064A33AEBE}" type="datetimeFigureOut">
              <a:rPr lang="nl-NL" smtClean="0"/>
              <a:t>18-11-2024</a:t>
            </a:fld>
            <a:endParaRPr lang="nl-NL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727771-4EE1-6A49-B8D3-41479B705F44}" type="slidenum">
              <a:rPr lang="nl-NL" smtClean="0"/>
              <a:t>‹Nº›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416599647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oud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0712" y="712788"/>
            <a:ext cx="2438192" cy="2494756"/>
          </a:xfrm>
        </p:spPr>
        <p:txBody>
          <a:bodyPr anchor="b"/>
          <a:lstStyle>
            <a:lvl1pPr>
              <a:defRPr sz="2645"/>
            </a:lvl1pPr>
          </a:lstStyle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213847" y="1539425"/>
            <a:ext cx="3827085" cy="7598117"/>
          </a:xfrm>
        </p:spPr>
        <p:txBody>
          <a:bodyPr/>
          <a:lstStyle>
            <a:lvl1pPr>
              <a:defRPr sz="2645"/>
            </a:lvl1pPr>
            <a:lvl2pPr>
              <a:defRPr sz="2315"/>
            </a:lvl2pPr>
            <a:lvl3pPr>
              <a:defRPr sz="1984"/>
            </a:lvl3pPr>
            <a:lvl4pPr>
              <a:defRPr sz="1653"/>
            </a:lvl4pPr>
            <a:lvl5pPr>
              <a:defRPr sz="1653"/>
            </a:lvl5pPr>
            <a:lvl6pPr>
              <a:defRPr sz="1653"/>
            </a:lvl6pPr>
            <a:lvl7pPr>
              <a:defRPr sz="1653"/>
            </a:lvl7pPr>
            <a:lvl8pPr>
              <a:defRPr sz="1653"/>
            </a:lvl8pPr>
            <a:lvl9pPr>
              <a:defRPr sz="1653"/>
            </a:lvl9pPr>
          </a:lstStyle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20712" y="3207544"/>
            <a:ext cx="2438192" cy="5942372"/>
          </a:xfrm>
        </p:spPr>
        <p:txBody>
          <a:bodyPr/>
          <a:lstStyle>
            <a:lvl1pPr marL="0" indent="0">
              <a:buNone/>
              <a:defRPr sz="1323"/>
            </a:lvl1pPr>
            <a:lvl2pPr marL="377967" indent="0">
              <a:buNone/>
              <a:defRPr sz="1157"/>
            </a:lvl2pPr>
            <a:lvl3pPr marL="755934" indent="0">
              <a:buNone/>
              <a:defRPr sz="992"/>
            </a:lvl3pPr>
            <a:lvl4pPr marL="1133902" indent="0">
              <a:buNone/>
              <a:defRPr sz="827"/>
            </a:lvl4pPr>
            <a:lvl5pPr marL="1511869" indent="0">
              <a:buNone/>
              <a:defRPr sz="827"/>
            </a:lvl5pPr>
            <a:lvl6pPr marL="1889836" indent="0">
              <a:buNone/>
              <a:defRPr sz="827"/>
            </a:lvl6pPr>
            <a:lvl7pPr marL="2267803" indent="0">
              <a:buNone/>
              <a:defRPr sz="827"/>
            </a:lvl7pPr>
            <a:lvl8pPr marL="2645771" indent="0">
              <a:buNone/>
              <a:defRPr sz="827"/>
            </a:lvl8pPr>
            <a:lvl9pPr marL="3023738" indent="0">
              <a:buNone/>
              <a:defRPr sz="827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D91036-D827-AA48-A80A-F8064A33AEBE}" type="datetimeFigureOut">
              <a:rPr lang="nl-NL" smtClean="0"/>
              <a:t>18-11-2024</a:t>
            </a:fld>
            <a:endParaRPr lang="nl-N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727771-4EE1-6A49-B8D3-41479B705F44}" type="slidenum">
              <a:rPr lang="nl-NL" smtClean="0"/>
              <a:t>‹Nº›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8191940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Afbeelding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0712" y="712788"/>
            <a:ext cx="2438192" cy="2494756"/>
          </a:xfrm>
        </p:spPr>
        <p:txBody>
          <a:bodyPr anchor="b"/>
          <a:lstStyle>
            <a:lvl1pPr>
              <a:defRPr sz="2645"/>
            </a:lvl1pPr>
          </a:lstStyle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213847" y="1539425"/>
            <a:ext cx="3827085" cy="7598117"/>
          </a:xfrm>
        </p:spPr>
        <p:txBody>
          <a:bodyPr anchor="t"/>
          <a:lstStyle>
            <a:lvl1pPr marL="0" indent="0">
              <a:buNone/>
              <a:defRPr sz="2645"/>
            </a:lvl1pPr>
            <a:lvl2pPr marL="377967" indent="0">
              <a:buNone/>
              <a:defRPr sz="2315"/>
            </a:lvl2pPr>
            <a:lvl3pPr marL="755934" indent="0">
              <a:buNone/>
              <a:defRPr sz="1984"/>
            </a:lvl3pPr>
            <a:lvl4pPr marL="1133902" indent="0">
              <a:buNone/>
              <a:defRPr sz="1653"/>
            </a:lvl4pPr>
            <a:lvl5pPr marL="1511869" indent="0">
              <a:buNone/>
              <a:defRPr sz="1653"/>
            </a:lvl5pPr>
            <a:lvl6pPr marL="1889836" indent="0">
              <a:buNone/>
              <a:defRPr sz="1653"/>
            </a:lvl6pPr>
            <a:lvl7pPr marL="2267803" indent="0">
              <a:buNone/>
              <a:defRPr sz="1653"/>
            </a:lvl7pPr>
            <a:lvl8pPr marL="2645771" indent="0">
              <a:buNone/>
              <a:defRPr sz="1653"/>
            </a:lvl8pPr>
            <a:lvl9pPr marL="3023738" indent="0">
              <a:buNone/>
              <a:defRPr sz="1653"/>
            </a:lvl9pPr>
          </a:lstStyle>
          <a:p>
            <a:r>
              <a:rPr lang="nl-NL"/>
              <a:t>Klik op het pictogram als u een afbeelding wilt toevoegen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20712" y="3207544"/>
            <a:ext cx="2438192" cy="5942372"/>
          </a:xfrm>
        </p:spPr>
        <p:txBody>
          <a:bodyPr/>
          <a:lstStyle>
            <a:lvl1pPr marL="0" indent="0">
              <a:buNone/>
              <a:defRPr sz="1323"/>
            </a:lvl1pPr>
            <a:lvl2pPr marL="377967" indent="0">
              <a:buNone/>
              <a:defRPr sz="1157"/>
            </a:lvl2pPr>
            <a:lvl3pPr marL="755934" indent="0">
              <a:buNone/>
              <a:defRPr sz="992"/>
            </a:lvl3pPr>
            <a:lvl4pPr marL="1133902" indent="0">
              <a:buNone/>
              <a:defRPr sz="827"/>
            </a:lvl4pPr>
            <a:lvl5pPr marL="1511869" indent="0">
              <a:buNone/>
              <a:defRPr sz="827"/>
            </a:lvl5pPr>
            <a:lvl6pPr marL="1889836" indent="0">
              <a:buNone/>
              <a:defRPr sz="827"/>
            </a:lvl6pPr>
            <a:lvl7pPr marL="2267803" indent="0">
              <a:buNone/>
              <a:defRPr sz="827"/>
            </a:lvl7pPr>
            <a:lvl8pPr marL="2645771" indent="0">
              <a:buNone/>
              <a:defRPr sz="827"/>
            </a:lvl8pPr>
            <a:lvl9pPr marL="3023738" indent="0">
              <a:buNone/>
              <a:defRPr sz="827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D91036-D827-AA48-A80A-F8064A33AEBE}" type="datetimeFigureOut">
              <a:rPr lang="nl-NL" smtClean="0"/>
              <a:t>18-11-2024</a:t>
            </a:fld>
            <a:endParaRPr lang="nl-N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727771-4EE1-6A49-B8D3-41479B705F44}" type="slidenum">
              <a:rPr lang="nl-NL" smtClean="0"/>
              <a:t>‹Nº›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6155261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en verticale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D91036-D827-AA48-A80A-F8064A33AEBE}" type="datetimeFigureOut">
              <a:rPr lang="nl-NL" smtClean="0"/>
              <a:t>18-11-2024</a:t>
            </a:fld>
            <a:endParaRPr lang="nl-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727771-4EE1-6A49-B8D3-41479B705F44}" type="slidenum">
              <a:rPr lang="nl-NL" smtClean="0"/>
              <a:t>‹Nº›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8011430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e titel en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5409893" y="569240"/>
            <a:ext cx="1630055" cy="9060817"/>
          </a:xfrm>
        </p:spPr>
        <p:txBody>
          <a:bodyPr vert="eaVert"/>
          <a:lstStyle/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19728" y="569240"/>
            <a:ext cx="4795669" cy="9060817"/>
          </a:xfrm>
        </p:spPr>
        <p:txBody>
          <a:bodyPr vert="eaVert"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D91036-D827-AA48-A80A-F8064A33AEBE}" type="datetimeFigureOut">
              <a:rPr lang="nl-NL" smtClean="0"/>
              <a:t>18-11-2024</a:t>
            </a:fld>
            <a:endParaRPr lang="nl-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727771-4EE1-6A49-B8D3-41479B705F44}" type="slidenum">
              <a:rPr lang="nl-NL" smtClean="0"/>
              <a:t>‹Nº›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84347044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519728" y="569242"/>
            <a:ext cx="6520220" cy="206659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19728" y="2846200"/>
            <a:ext cx="6520220" cy="678385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19728" y="9909729"/>
            <a:ext cx="1700927" cy="5692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92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2D91036-D827-AA48-A80A-F8064A33AEBE}" type="datetimeFigureOut">
              <a:rPr lang="nl-NL" smtClean="0"/>
              <a:t>18-11-2024</a:t>
            </a:fld>
            <a:endParaRPr lang="nl-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04143" y="9909729"/>
            <a:ext cx="2551390" cy="5692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92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l-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339020" y="9909729"/>
            <a:ext cx="1700927" cy="5692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92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1727771-4EE1-6A49-B8D3-41479B705F44}" type="slidenum">
              <a:rPr lang="nl-NL" smtClean="0"/>
              <a:t>‹Nº›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47326239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755934" rtl="0" eaLnBrk="1" latinLnBrk="0" hangingPunct="1">
        <a:lnSpc>
          <a:spcPct val="90000"/>
        </a:lnSpc>
        <a:spcBef>
          <a:spcPct val="0"/>
        </a:spcBef>
        <a:buNone/>
        <a:defRPr sz="3637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88984" indent="-188984" algn="l" defTabSz="755934" rtl="0" eaLnBrk="1" latinLnBrk="0" hangingPunct="1">
        <a:lnSpc>
          <a:spcPct val="90000"/>
        </a:lnSpc>
        <a:spcBef>
          <a:spcPts val="827"/>
        </a:spcBef>
        <a:buFont typeface="Arial" panose="020B0604020202020204" pitchFamily="34" charset="0"/>
        <a:buChar char="•"/>
        <a:defRPr sz="2315" kern="1200">
          <a:solidFill>
            <a:schemeClr val="tx1"/>
          </a:solidFill>
          <a:latin typeface="+mn-lt"/>
          <a:ea typeface="+mn-ea"/>
          <a:cs typeface="+mn-cs"/>
        </a:defRPr>
      </a:lvl1pPr>
      <a:lvl2pPr marL="566951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984" kern="1200">
          <a:solidFill>
            <a:schemeClr val="tx1"/>
          </a:solidFill>
          <a:latin typeface="+mn-lt"/>
          <a:ea typeface="+mn-ea"/>
          <a:cs typeface="+mn-cs"/>
        </a:defRPr>
      </a:lvl2pPr>
      <a:lvl3pPr marL="944918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653" kern="1200">
          <a:solidFill>
            <a:schemeClr val="tx1"/>
          </a:solidFill>
          <a:latin typeface="+mn-lt"/>
          <a:ea typeface="+mn-ea"/>
          <a:cs typeface="+mn-cs"/>
        </a:defRPr>
      </a:lvl3pPr>
      <a:lvl4pPr marL="1322885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4pPr>
      <a:lvl5pPr marL="1700853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5pPr>
      <a:lvl6pPr marL="2078820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6pPr>
      <a:lvl7pPr marL="2456787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7pPr>
      <a:lvl8pPr marL="2834754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8pPr>
      <a:lvl9pPr marL="3212722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1pPr>
      <a:lvl2pPr marL="377967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2pPr>
      <a:lvl3pPr marL="755934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3pPr>
      <a:lvl4pPr marL="1133902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4pPr>
      <a:lvl5pPr marL="1511869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5pPr>
      <a:lvl6pPr marL="1889836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6pPr>
      <a:lvl7pPr marL="2267803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7pPr>
      <a:lvl8pPr marL="2645771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8pPr>
      <a:lvl9pPr marL="3023738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13" Type="http://schemas.openxmlformats.org/officeDocument/2006/relationships/image" Target="../media/image14.png"/><Relationship Id="rId3" Type="http://schemas.openxmlformats.org/officeDocument/2006/relationships/image" Target="../media/image6.png"/><Relationship Id="rId7" Type="http://schemas.openxmlformats.org/officeDocument/2006/relationships/image" Target="../media/image3.png"/><Relationship Id="rId12" Type="http://schemas.openxmlformats.org/officeDocument/2006/relationships/image" Target="../media/image13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.emf"/><Relationship Id="rId11" Type="http://schemas.openxmlformats.org/officeDocument/2006/relationships/image" Target="../media/image12.png"/><Relationship Id="rId5" Type="http://schemas.openxmlformats.org/officeDocument/2006/relationships/image" Target="../media/image8.png"/><Relationship Id="rId10" Type="http://schemas.openxmlformats.org/officeDocument/2006/relationships/image" Target="../media/image11.png"/><Relationship Id="rId4" Type="http://schemas.openxmlformats.org/officeDocument/2006/relationships/image" Target="../media/image7.png"/><Relationship Id="rId9" Type="http://schemas.openxmlformats.org/officeDocument/2006/relationships/image" Target="../media/image10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>
            <a:extLst>
              <a:ext uri="{FF2B5EF4-FFF2-40B4-BE49-F238E27FC236}">
                <a16:creationId xmlns:a16="http://schemas.microsoft.com/office/drawing/2014/main" id="{3ABC9596-BE98-5B1E-2DA2-741DDF1A97A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35174" y="2412441"/>
            <a:ext cx="2759262" cy="1295848"/>
          </a:xfrm>
          <a:prstGeom prst="rect">
            <a:avLst/>
          </a:prstGeom>
        </p:spPr>
      </p:pic>
      <p:sp>
        <p:nvSpPr>
          <p:cNvPr id="18" name="Rechthoek 17">
            <a:extLst>
              <a:ext uri="{FF2B5EF4-FFF2-40B4-BE49-F238E27FC236}">
                <a16:creationId xmlns:a16="http://schemas.microsoft.com/office/drawing/2014/main" id="{9E780340-43FD-A644-8CB7-C402BAEBD479}"/>
              </a:ext>
            </a:extLst>
          </p:cNvPr>
          <p:cNvSpPr/>
          <p:nvPr/>
        </p:nvSpPr>
        <p:spPr>
          <a:xfrm>
            <a:off x="-1" y="9971813"/>
            <a:ext cx="7559675" cy="720000"/>
          </a:xfrm>
          <a:prstGeom prst="rect">
            <a:avLst/>
          </a:prstGeom>
          <a:solidFill>
            <a:srgbClr val="009ED0">
              <a:alpha val="1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dirty="0"/>
          </a:p>
        </p:txBody>
      </p:sp>
      <p:sp>
        <p:nvSpPr>
          <p:cNvPr id="3" name="Ondertitel 2">
            <a:extLst>
              <a:ext uri="{FF2B5EF4-FFF2-40B4-BE49-F238E27FC236}">
                <a16:creationId xmlns:a16="http://schemas.microsoft.com/office/drawing/2014/main" id="{12E876F0-2B13-244F-9D5B-F3D8A9587D0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28560" y="10110748"/>
            <a:ext cx="5669756" cy="302984"/>
          </a:xfrm>
        </p:spPr>
        <p:txBody>
          <a:bodyPr vert="horz" lIns="91440" tIns="45720" rIns="91440" bIns="45720" rtlCol="0" anchor="t">
            <a:normAutofit/>
          </a:bodyPr>
          <a:lstStyle/>
          <a:p>
            <a:pPr algn="l"/>
            <a:r>
              <a:rPr lang="ca-ES" sz="1050">
                <a:solidFill>
                  <a:srgbClr val="C2C2C2"/>
                </a:solidFill>
                <a:latin typeface="ABeZeh"/>
                <a:ea typeface="ABeZeh" pitchFamily="2" charset="0"/>
              </a:rPr>
              <a:t>Mètode Snappet. Prova 7 2n. Pàgina 1 de 2.</a:t>
            </a:r>
          </a:p>
          <a:p>
            <a:endParaRPr lang="nl-NL" dirty="0">
              <a:latin typeface="ABeZeh" pitchFamily="2" charset="0"/>
              <a:ea typeface="ABeZeh" pitchFamily="2" charset="0"/>
            </a:endParaRPr>
          </a:p>
        </p:txBody>
      </p:sp>
      <p:pic>
        <p:nvPicPr>
          <p:cNvPr id="6" name="Afbeelding 5">
            <a:extLst>
              <a:ext uri="{FF2B5EF4-FFF2-40B4-BE49-F238E27FC236}">
                <a16:creationId xmlns:a16="http://schemas.microsoft.com/office/drawing/2014/main" id="{BA60057A-157B-224C-A3B6-CC58E9E0104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21802" y="10104122"/>
            <a:ext cx="804656" cy="227691"/>
          </a:xfrm>
          <a:prstGeom prst="rect">
            <a:avLst/>
          </a:prstGeom>
        </p:spPr>
      </p:pic>
      <p:sp>
        <p:nvSpPr>
          <p:cNvPr id="9" name="Ondertitel 2">
            <a:extLst>
              <a:ext uri="{FF2B5EF4-FFF2-40B4-BE49-F238E27FC236}">
                <a16:creationId xmlns:a16="http://schemas.microsoft.com/office/drawing/2014/main" id="{CF55B64B-946E-E84E-961A-030457A34687}"/>
              </a:ext>
            </a:extLst>
          </p:cNvPr>
          <p:cNvSpPr txBox="1">
            <a:spLocks/>
          </p:cNvSpPr>
          <p:nvPr/>
        </p:nvSpPr>
        <p:spPr>
          <a:xfrm>
            <a:off x="628560" y="638262"/>
            <a:ext cx="4082588" cy="412615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755934" rtl="0" eaLnBrk="1" latinLnBrk="0" hangingPunct="1">
              <a:lnSpc>
                <a:spcPct val="90000"/>
              </a:lnSpc>
              <a:spcBef>
                <a:spcPts val="827"/>
              </a:spcBef>
              <a:buFont typeface="Arial" panose="020B0604020202020204" pitchFamily="34" charset="0"/>
              <a:buNone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77967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5934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33902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11869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9836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67803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45771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023738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ca-ES" sz="2400" b="1">
                <a:solidFill>
                  <a:srgbClr val="009ED0"/>
                </a:solidFill>
                <a:latin typeface="ABeZeh" pitchFamily="2" charset="0"/>
                <a:ea typeface="ABeZeh" pitchFamily="2" charset="0"/>
              </a:rPr>
              <a:t>Prova</a:t>
            </a:r>
          </a:p>
          <a:p>
            <a:endParaRPr lang="nl-NL" sz="2400" dirty="0">
              <a:latin typeface="ABeZeh" pitchFamily="2" charset="0"/>
              <a:ea typeface="ABeZeh" pitchFamily="2" charset="0"/>
            </a:endParaRPr>
          </a:p>
        </p:txBody>
      </p:sp>
      <p:grpSp>
        <p:nvGrpSpPr>
          <p:cNvPr id="11" name="Groep 10">
            <a:extLst>
              <a:ext uri="{FF2B5EF4-FFF2-40B4-BE49-F238E27FC236}">
                <a16:creationId xmlns:a16="http://schemas.microsoft.com/office/drawing/2014/main" id="{64C3E184-0974-D94E-BD81-CF89DD890739}"/>
              </a:ext>
            </a:extLst>
          </p:cNvPr>
          <p:cNvGrpSpPr/>
          <p:nvPr/>
        </p:nvGrpSpPr>
        <p:grpSpPr>
          <a:xfrm>
            <a:off x="628560" y="1012448"/>
            <a:ext cx="6215065" cy="737941"/>
            <a:chOff x="628560" y="1012448"/>
            <a:chExt cx="6215065" cy="737941"/>
          </a:xfrm>
        </p:grpSpPr>
        <p:sp>
          <p:nvSpPr>
            <p:cNvPr id="12" name="Afgeronde rechthoek 11">
              <a:extLst>
                <a:ext uri="{FF2B5EF4-FFF2-40B4-BE49-F238E27FC236}">
                  <a16:creationId xmlns:a16="http://schemas.microsoft.com/office/drawing/2014/main" id="{C20D6233-D0F8-E941-AEEF-C8978039EC4D}"/>
                </a:ext>
              </a:extLst>
            </p:cNvPr>
            <p:cNvSpPr/>
            <p:nvPr/>
          </p:nvSpPr>
          <p:spPr>
            <a:xfrm>
              <a:off x="713614" y="1381180"/>
              <a:ext cx="3717961" cy="369015"/>
            </a:xfrm>
            <a:prstGeom prst="roundRect">
              <a:avLst>
                <a:gd name="adj" fmla="val 50000"/>
              </a:avLst>
            </a:prstGeom>
            <a:solidFill>
              <a:srgbClr val="F7F7F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 dirty="0"/>
            </a:p>
          </p:txBody>
        </p:sp>
        <p:sp>
          <p:nvSpPr>
            <p:cNvPr id="13" name="Tekstvak 12">
              <a:extLst>
                <a:ext uri="{FF2B5EF4-FFF2-40B4-BE49-F238E27FC236}">
                  <a16:creationId xmlns:a16="http://schemas.microsoft.com/office/drawing/2014/main" id="{60FEB7B9-D31E-A84B-831B-DFE2081B4DB8}"/>
                </a:ext>
              </a:extLst>
            </p:cNvPr>
            <p:cNvSpPr txBox="1"/>
            <p:nvPr/>
          </p:nvSpPr>
          <p:spPr>
            <a:xfrm>
              <a:off x="628560" y="1057503"/>
              <a:ext cx="1657441" cy="323871"/>
            </a:xfrm>
            <a:prstGeom prst="rect">
              <a:avLst/>
            </a:prstGeom>
            <a:noFill/>
          </p:spPr>
          <p:txBody>
            <a:bodyPr wrap="square" lIns="91440" tIns="45720" rIns="91440" bIns="45720" anchor="t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ca-ES" sz="1100" b="1">
                  <a:solidFill>
                    <a:srgbClr val="333333"/>
                  </a:solidFill>
                  <a:latin typeface="ABeZeh"/>
                  <a:ea typeface="ABeZeh" pitchFamily="2" charset="0"/>
                </a:rPr>
                <a:t>Nom i cognoms:</a:t>
              </a:r>
            </a:p>
          </p:txBody>
        </p:sp>
        <p:sp>
          <p:nvSpPr>
            <p:cNvPr id="14" name="Afgeronde rechthoek 13">
              <a:extLst>
                <a:ext uri="{FF2B5EF4-FFF2-40B4-BE49-F238E27FC236}">
                  <a16:creationId xmlns:a16="http://schemas.microsoft.com/office/drawing/2014/main" id="{73FE4D5B-6ABE-4845-8E3D-C7FEAFFA5A46}"/>
                </a:ext>
              </a:extLst>
            </p:cNvPr>
            <p:cNvSpPr/>
            <p:nvPr/>
          </p:nvSpPr>
          <p:spPr>
            <a:xfrm>
              <a:off x="4855648" y="1381374"/>
              <a:ext cx="1987977" cy="369015"/>
            </a:xfrm>
            <a:prstGeom prst="roundRect">
              <a:avLst>
                <a:gd name="adj" fmla="val 50000"/>
              </a:avLst>
            </a:prstGeom>
            <a:solidFill>
              <a:srgbClr val="F7F7F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 dirty="0"/>
            </a:p>
          </p:txBody>
        </p:sp>
        <p:sp>
          <p:nvSpPr>
            <p:cNvPr id="15" name="Tekstvak 14">
              <a:extLst>
                <a:ext uri="{FF2B5EF4-FFF2-40B4-BE49-F238E27FC236}">
                  <a16:creationId xmlns:a16="http://schemas.microsoft.com/office/drawing/2014/main" id="{668D864B-9413-A64A-A454-2204550D54A6}"/>
                </a:ext>
              </a:extLst>
            </p:cNvPr>
            <p:cNvSpPr txBox="1"/>
            <p:nvPr/>
          </p:nvSpPr>
          <p:spPr>
            <a:xfrm>
              <a:off x="4765427" y="1012448"/>
              <a:ext cx="1823185" cy="323871"/>
            </a:xfrm>
            <a:prstGeom prst="rect">
              <a:avLst/>
            </a:prstGeom>
            <a:noFill/>
          </p:spPr>
          <p:txBody>
            <a:bodyPr wrap="square" lIns="91440" tIns="45720" rIns="91440" bIns="45720" anchor="t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ca-ES" sz="1100" b="1">
                  <a:solidFill>
                    <a:srgbClr val="333333"/>
                  </a:solidFill>
                  <a:latin typeface="ABeZeh"/>
                  <a:ea typeface="ABeZeh" pitchFamily="2" charset="0"/>
                </a:rPr>
                <a:t>Data:</a:t>
              </a:r>
            </a:p>
          </p:txBody>
        </p:sp>
      </p:grpSp>
      <p:sp>
        <p:nvSpPr>
          <p:cNvPr id="16" name="Ondertitel 2">
            <a:extLst>
              <a:ext uri="{FF2B5EF4-FFF2-40B4-BE49-F238E27FC236}">
                <a16:creationId xmlns:a16="http://schemas.microsoft.com/office/drawing/2014/main" id="{3DE31D84-5ABF-B348-88A9-48CB1C7A7F67}"/>
              </a:ext>
            </a:extLst>
          </p:cNvPr>
          <p:cNvSpPr txBox="1">
            <a:spLocks/>
          </p:cNvSpPr>
          <p:nvPr/>
        </p:nvSpPr>
        <p:spPr>
          <a:xfrm>
            <a:off x="628560" y="2076292"/>
            <a:ext cx="6158196" cy="501705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0" indent="0" algn="ctr" defTabSz="755934" rtl="0" eaLnBrk="1" latinLnBrk="0" hangingPunct="1">
              <a:lnSpc>
                <a:spcPct val="90000"/>
              </a:lnSpc>
              <a:spcBef>
                <a:spcPts val="827"/>
              </a:spcBef>
              <a:buFont typeface="Arial" panose="020B0604020202020204" pitchFamily="34" charset="0"/>
              <a:buNone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77967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5934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33902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11869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9836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67803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45771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023738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</a:pPr>
            <a:r>
              <a:rPr lang="ca-ES" sz="1200" b="1">
                <a:solidFill>
                  <a:srgbClr val="333333"/>
                </a:solidFill>
                <a:latin typeface="ABeZeh"/>
                <a:ea typeface="ABeZeh" pitchFamily="2" charset="0"/>
              </a:rPr>
              <a:t>1. Encercla l’objecte més curt (1 punt).</a:t>
            </a:r>
          </a:p>
        </p:txBody>
      </p:sp>
      <p:pic>
        <p:nvPicPr>
          <p:cNvPr id="7" name="Imagen 6">
            <a:extLst>
              <a:ext uri="{FF2B5EF4-FFF2-40B4-BE49-F238E27FC236}">
                <a16:creationId xmlns:a16="http://schemas.microsoft.com/office/drawing/2014/main" id="{AE016339-B99C-4EB1-B6E6-0BCA781D085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388772" y="175093"/>
            <a:ext cx="638175" cy="1428750"/>
          </a:xfrm>
          <a:prstGeom prst="rect">
            <a:avLst/>
          </a:prstGeom>
        </p:spPr>
      </p:pic>
      <p:sp>
        <p:nvSpPr>
          <p:cNvPr id="42" name="Ondertitel 2">
            <a:extLst>
              <a:ext uri="{FF2B5EF4-FFF2-40B4-BE49-F238E27FC236}">
                <a16:creationId xmlns:a16="http://schemas.microsoft.com/office/drawing/2014/main" id="{454666B0-4DE7-4A15-AA12-5F907900FC21}"/>
              </a:ext>
            </a:extLst>
          </p:cNvPr>
          <p:cNvSpPr txBox="1">
            <a:spLocks/>
          </p:cNvSpPr>
          <p:nvPr/>
        </p:nvSpPr>
        <p:spPr>
          <a:xfrm>
            <a:off x="570236" y="4109326"/>
            <a:ext cx="6348487" cy="362885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0" indent="0" algn="ctr" defTabSz="755934" rtl="0" eaLnBrk="1" latinLnBrk="0" hangingPunct="1">
              <a:lnSpc>
                <a:spcPct val="90000"/>
              </a:lnSpc>
              <a:spcBef>
                <a:spcPts val="827"/>
              </a:spcBef>
              <a:buFont typeface="Arial" panose="020B0604020202020204" pitchFamily="34" charset="0"/>
              <a:buNone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77967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5934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33902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11869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9836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67803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45771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023738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defTabSz="180975">
              <a:lnSpc>
                <a:spcPct val="100000"/>
              </a:lnSpc>
              <a:tabLst>
                <a:tab pos="265113" algn="l"/>
                <a:tab pos="361950" algn="l"/>
              </a:tabLst>
            </a:pPr>
            <a:r>
              <a:rPr lang="ca-ES" sz="1200" b="1">
                <a:solidFill>
                  <a:srgbClr val="333333"/>
                </a:solidFill>
                <a:latin typeface="ABeZeh"/>
                <a:ea typeface="ABeZeh" pitchFamily="2" charset="0"/>
              </a:rPr>
              <a:t>2. Dibuixa un llapis que mesuri 6 cm (1 punt).</a:t>
            </a:r>
          </a:p>
        </p:txBody>
      </p:sp>
      <p:sp>
        <p:nvSpPr>
          <p:cNvPr id="91" name="Ondertitel 2">
            <a:extLst>
              <a:ext uri="{FF2B5EF4-FFF2-40B4-BE49-F238E27FC236}">
                <a16:creationId xmlns:a16="http://schemas.microsoft.com/office/drawing/2014/main" id="{A5B12E86-B204-44BA-84D4-F9FC6800EE1A}"/>
              </a:ext>
            </a:extLst>
          </p:cNvPr>
          <p:cNvSpPr txBox="1">
            <a:spLocks/>
          </p:cNvSpPr>
          <p:nvPr/>
        </p:nvSpPr>
        <p:spPr>
          <a:xfrm>
            <a:off x="607779" y="5875843"/>
            <a:ext cx="6158196" cy="35355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755934" rtl="0" eaLnBrk="1" latinLnBrk="0" hangingPunct="1">
              <a:lnSpc>
                <a:spcPct val="90000"/>
              </a:lnSpc>
              <a:spcBef>
                <a:spcPts val="827"/>
              </a:spcBef>
              <a:buFont typeface="Arial" panose="020B0604020202020204" pitchFamily="34" charset="0"/>
              <a:buNone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77967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5934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33902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11869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9836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67803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45771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023738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</a:pPr>
            <a:r>
              <a:rPr lang="ca-ES" sz="1200" b="1">
                <a:solidFill>
                  <a:srgbClr val="333333"/>
                </a:solidFill>
                <a:latin typeface="ABeZeh" pitchFamily="2" charset="0"/>
                <a:ea typeface="ABeZeh" pitchFamily="2" charset="0"/>
              </a:rPr>
              <a:t>3. Enumera 3 objectes que mesurin més d’1 m i 3 que mesurin menys d’1 m (1 punt).</a:t>
            </a:r>
          </a:p>
        </p:txBody>
      </p:sp>
      <p:sp>
        <p:nvSpPr>
          <p:cNvPr id="74" name="Ondertitel 2">
            <a:extLst>
              <a:ext uri="{FF2B5EF4-FFF2-40B4-BE49-F238E27FC236}">
                <a16:creationId xmlns:a16="http://schemas.microsoft.com/office/drawing/2014/main" id="{4ABF6467-BB34-C70B-F32E-F14B7A003AB6}"/>
              </a:ext>
            </a:extLst>
          </p:cNvPr>
          <p:cNvSpPr txBox="1">
            <a:spLocks/>
          </p:cNvSpPr>
          <p:nvPr/>
        </p:nvSpPr>
        <p:spPr>
          <a:xfrm>
            <a:off x="607779" y="7629052"/>
            <a:ext cx="6158196" cy="343641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0" indent="0" algn="ctr" defTabSz="755934" rtl="0" eaLnBrk="1" latinLnBrk="0" hangingPunct="1">
              <a:lnSpc>
                <a:spcPct val="90000"/>
              </a:lnSpc>
              <a:spcBef>
                <a:spcPts val="827"/>
              </a:spcBef>
              <a:buFont typeface="Arial" panose="020B0604020202020204" pitchFamily="34" charset="0"/>
              <a:buNone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77967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5934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33902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11869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9836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67803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45771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023738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defTabSz="180975">
              <a:lnSpc>
                <a:spcPct val="100000"/>
              </a:lnSpc>
              <a:tabLst>
                <a:tab pos="265113" algn="l"/>
                <a:tab pos="361950" algn="l"/>
              </a:tabLst>
            </a:pPr>
            <a:r>
              <a:rPr lang="ca-ES" sz="1200" b="1">
                <a:solidFill>
                  <a:srgbClr val="333333"/>
                </a:solidFill>
                <a:latin typeface="ABeZeh"/>
                <a:ea typeface="ABeZeh" pitchFamily="2" charset="0"/>
              </a:rPr>
              <a:t>4. Dibuixa a cada quadre 1 objecte que s’ajusti a la mesura (1 punt).</a:t>
            </a:r>
          </a:p>
        </p:txBody>
      </p:sp>
      <p:sp>
        <p:nvSpPr>
          <p:cNvPr id="5" name="Rectángulo 4">
            <a:extLst>
              <a:ext uri="{FF2B5EF4-FFF2-40B4-BE49-F238E27FC236}">
                <a16:creationId xmlns:a16="http://schemas.microsoft.com/office/drawing/2014/main" id="{86C34811-465E-24B5-A29A-53E8418C9D97}"/>
              </a:ext>
            </a:extLst>
          </p:cNvPr>
          <p:cNvSpPr/>
          <p:nvPr/>
        </p:nvSpPr>
        <p:spPr>
          <a:xfrm>
            <a:off x="703263" y="4557016"/>
            <a:ext cx="6416839" cy="961452"/>
          </a:xfrm>
          <a:prstGeom prst="rect">
            <a:avLst/>
          </a:prstGeom>
          <a:noFill/>
          <a:ln>
            <a:solidFill>
              <a:srgbClr val="33333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8" name="Ondertitel 2">
            <a:extLst>
              <a:ext uri="{FF2B5EF4-FFF2-40B4-BE49-F238E27FC236}">
                <a16:creationId xmlns:a16="http://schemas.microsoft.com/office/drawing/2014/main" id="{DEF7C3E6-9177-FA8A-72E5-0C99E60BACED}"/>
              </a:ext>
            </a:extLst>
          </p:cNvPr>
          <p:cNvSpPr txBox="1">
            <a:spLocks/>
          </p:cNvSpPr>
          <p:nvPr/>
        </p:nvSpPr>
        <p:spPr>
          <a:xfrm>
            <a:off x="582054" y="6386098"/>
            <a:ext cx="1286503" cy="35355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755934" rtl="0" eaLnBrk="1" latinLnBrk="0" hangingPunct="1">
              <a:lnSpc>
                <a:spcPct val="90000"/>
              </a:lnSpc>
              <a:spcBef>
                <a:spcPts val="827"/>
              </a:spcBef>
              <a:buFont typeface="Arial" panose="020B0604020202020204" pitchFamily="34" charset="0"/>
              <a:buNone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77967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5934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33902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11869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9836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67803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45771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023738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</a:pPr>
            <a:r>
              <a:rPr lang="ca-ES" sz="1200">
                <a:solidFill>
                  <a:srgbClr val="333333"/>
                </a:solidFill>
                <a:latin typeface="ABeZeh" pitchFamily="2" charset="0"/>
                <a:ea typeface="ABeZeh" pitchFamily="2" charset="0"/>
                <a:sym typeface="Wingdings" panose="05000000000000000000" pitchFamily="2" charset="2"/>
              </a:rPr>
              <a:t>Més d’1 m </a:t>
            </a:r>
          </a:p>
        </p:txBody>
      </p:sp>
      <p:sp>
        <p:nvSpPr>
          <p:cNvPr id="22" name="Ondertitel 2">
            <a:extLst>
              <a:ext uri="{FF2B5EF4-FFF2-40B4-BE49-F238E27FC236}">
                <a16:creationId xmlns:a16="http://schemas.microsoft.com/office/drawing/2014/main" id="{95226686-44E6-A1BE-8713-1077E4416E75}"/>
              </a:ext>
            </a:extLst>
          </p:cNvPr>
          <p:cNvSpPr txBox="1">
            <a:spLocks/>
          </p:cNvSpPr>
          <p:nvPr/>
        </p:nvSpPr>
        <p:spPr>
          <a:xfrm>
            <a:off x="584873" y="6790079"/>
            <a:ext cx="1701128" cy="35355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755934" rtl="0" eaLnBrk="1" latinLnBrk="0" hangingPunct="1">
              <a:lnSpc>
                <a:spcPct val="90000"/>
              </a:lnSpc>
              <a:spcBef>
                <a:spcPts val="827"/>
              </a:spcBef>
              <a:buFont typeface="Arial" panose="020B0604020202020204" pitchFamily="34" charset="0"/>
              <a:buNone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77967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5934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33902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11869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9836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67803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45771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023738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</a:pPr>
            <a:r>
              <a:rPr lang="ca-ES" sz="1200">
                <a:solidFill>
                  <a:srgbClr val="333333"/>
                </a:solidFill>
                <a:latin typeface="ABeZeh" pitchFamily="2" charset="0"/>
                <a:ea typeface="ABeZeh" pitchFamily="2" charset="0"/>
                <a:sym typeface="Wingdings" panose="05000000000000000000" pitchFamily="2" charset="2"/>
              </a:rPr>
              <a:t>Menys d’1 m </a:t>
            </a:r>
          </a:p>
        </p:txBody>
      </p:sp>
      <p:sp>
        <p:nvSpPr>
          <p:cNvPr id="28" name="Afgeronde rechthoek 11">
            <a:extLst>
              <a:ext uri="{FF2B5EF4-FFF2-40B4-BE49-F238E27FC236}">
                <a16:creationId xmlns:a16="http://schemas.microsoft.com/office/drawing/2014/main" id="{F82173F0-E7D9-F8F1-5DE8-02FADCF0E8FA}"/>
              </a:ext>
            </a:extLst>
          </p:cNvPr>
          <p:cNvSpPr/>
          <p:nvPr/>
        </p:nvSpPr>
        <p:spPr>
          <a:xfrm>
            <a:off x="1819506" y="6358244"/>
            <a:ext cx="5276397" cy="369015"/>
          </a:xfrm>
          <a:prstGeom prst="roundRect">
            <a:avLst>
              <a:gd name="adj" fmla="val 50000"/>
            </a:avLst>
          </a:prstGeom>
          <a:solidFill>
            <a:srgbClr val="F7F7F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dirty="0"/>
          </a:p>
        </p:txBody>
      </p:sp>
      <p:sp>
        <p:nvSpPr>
          <p:cNvPr id="30" name="Afgeronde rechthoek 11">
            <a:extLst>
              <a:ext uri="{FF2B5EF4-FFF2-40B4-BE49-F238E27FC236}">
                <a16:creationId xmlns:a16="http://schemas.microsoft.com/office/drawing/2014/main" id="{720F960B-7AF7-21E6-20E2-036C17233026}"/>
              </a:ext>
            </a:extLst>
          </p:cNvPr>
          <p:cNvSpPr/>
          <p:nvPr/>
        </p:nvSpPr>
        <p:spPr>
          <a:xfrm>
            <a:off x="1819507" y="6869520"/>
            <a:ext cx="5276397" cy="369015"/>
          </a:xfrm>
          <a:prstGeom prst="roundRect">
            <a:avLst>
              <a:gd name="adj" fmla="val 50000"/>
            </a:avLst>
          </a:prstGeom>
          <a:solidFill>
            <a:srgbClr val="F7F7F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dirty="0"/>
          </a:p>
        </p:txBody>
      </p:sp>
      <p:pic>
        <p:nvPicPr>
          <p:cNvPr id="34" name="Imagen 33">
            <a:extLst>
              <a:ext uri="{FF2B5EF4-FFF2-40B4-BE49-F238E27FC236}">
                <a16:creationId xmlns:a16="http://schemas.microsoft.com/office/drawing/2014/main" id="{C5831670-9419-15DC-B31A-4587D603A3A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03263" y="7967837"/>
            <a:ext cx="4962525" cy="17335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0168279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7" name="Imagen 86">
            <a:extLst>
              <a:ext uri="{FF2B5EF4-FFF2-40B4-BE49-F238E27FC236}">
                <a16:creationId xmlns:a16="http://schemas.microsoft.com/office/drawing/2014/main" id="{47C83329-838D-7E13-6C8A-D9F5C359797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8776" y="8925883"/>
            <a:ext cx="1668619" cy="981248"/>
          </a:xfrm>
          <a:prstGeom prst="rect">
            <a:avLst/>
          </a:prstGeom>
        </p:spPr>
      </p:pic>
      <p:sp>
        <p:nvSpPr>
          <p:cNvPr id="72" name="Ondertitel 2">
            <a:extLst>
              <a:ext uri="{FF2B5EF4-FFF2-40B4-BE49-F238E27FC236}">
                <a16:creationId xmlns:a16="http://schemas.microsoft.com/office/drawing/2014/main" id="{C44CD104-E6E1-4AF0-F039-C0A16FA24CBC}"/>
              </a:ext>
            </a:extLst>
          </p:cNvPr>
          <p:cNvSpPr txBox="1">
            <a:spLocks/>
          </p:cNvSpPr>
          <p:nvPr/>
        </p:nvSpPr>
        <p:spPr>
          <a:xfrm>
            <a:off x="710466" y="5371958"/>
            <a:ext cx="4299683" cy="333696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755934" rtl="0" eaLnBrk="1" latinLnBrk="0" hangingPunct="1">
              <a:lnSpc>
                <a:spcPct val="90000"/>
              </a:lnSpc>
              <a:spcBef>
                <a:spcPts val="827"/>
              </a:spcBef>
              <a:buFont typeface="Arial" panose="020B0604020202020204" pitchFamily="34" charset="0"/>
              <a:buNone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77967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5934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33902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11869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9836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67803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45771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023738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defTabSz="180975">
              <a:lnSpc>
                <a:spcPct val="100000"/>
              </a:lnSpc>
              <a:tabLst>
                <a:tab pos="265113" algn="l"/>
                <a:tab pos="361950" algn="l"/>
              </a:tabLst>
            </a:pPr>
            <a:r>
              <a:rPr lang="ca-ES" sz="1200" dirty="0">
                <a:solidFill>
                  <a:srgbClr val="333333"/>
                </a:solidFill>
                <a:latin typeface="ABeZeh" pitchFamily="2" charset="0"/>
                <a:ea typeface="ABeZeh" pitchFamily="2" charset="0"/>
              </a:rPr>
              <a:t>Hi ha                               mesos amb més de 30 dies.</a:t>
            </a:r>
          </a:p>
        </p:txBody>
      </p:sp>
      <p:pic>
        <p:nvPicPr>
          <p:cNvPr id="57" name="Imagen 56">
            <a:extLst>
              <a:ext uri="{FF2B5EF4-FFF2-40B4-BE49-F238E27FC236}">
                <a16:creationId xmlns:a16="http://schemas.microsoft.com/office/drawing/2014/main" id="{EE9F407C-2BA6-FDCA-BCC3-8292B8A114B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34980" y="1998903"/>
            <a:ext cx="1552575" cy="1343025"/>
          </a:xfrm>
          <a:prstGeom prst="rect">
            <a:avLst/>
          </a:prstGeom>
        </p:spPr>
      </p:pic>
      <p:pic>
        <p:nvPicPr>
          <p:cNvPr id="55" name="Imagen 54">
            <a:extLst>
              <a:ext uri="{FF2B5EF4-FFF2-40B4-BE49-F238E27FC236}">
                <a16:creationId xmlns:a16="http://schemas.microsoft.com/office/drawing/2014/main" id="{5C3E766D-2987-817F-A306-6428A1AEAD9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964880" y="2203095"/>
            <a:ext cx="1146115" cy="1017177"/>
          </a:xfrm>
          <a:prstGeom prst="rect">
            <a:avLst/>
          </a:prstGeom>
        </p:spPr>
      </p:pic>
      <p:pic>
        <p:nvPicPr>
          <p:cNvPr id="54" name="Imagen 53">
            <a:extLst>
              <a:ext uri="{FF2B5EF4-FFF2-40B4-BE49-F238E27FC236}">
                <a16:creationId xmlns:a16="http://schemas.microsoft.com/office/drawing/2014/main" id="{2A9D2E97-0AFC-AF52-3BD3-7BAACA895DA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255689" y="2085934"/>
            <a:ext cx="901837" cy="1177910"/>
          </a:xfrm>
          <a:prstGeom prst="rect">
            <a:avLst/>
          </a:prstGeom>
        </p:spPr>
      </p:pic>
      <p:sp>
        <p:nvSpPr>
          <p:cNvPr id="18" name="Rechthoek 17">
            <a:extLst>
              <a:ext uri="{FF2B5EF4-FFF2-40B4-BE49-F238E27FC236}">
                <a16:creationId xmlns:a16="http://schemas.microsoft.com/office/drawing/2014/main" id="{9E780340-43FD-A644-8CB7-C402BAEBD479}"/>
              </a:ext>
            </a:extLst>
          </p:cNvPr>
          <p:cNvSpPr/>
          <p:nvPr/>
        </p:nvSpPr>
        <p:spPr>
          <a:xfrm>
            <a:off x="-1" y="9971813"/>
            <a:ext cx="7559675" cy="720000"/>
          </a:xfrm>
          <a:prstGeom prst="rect">
            <a:avLst/>
          </a:prstGeom>
          <a:solidFill>
            <a:srgbClr val="009ED0">
              <a:alpha val="1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dirty="0"/>
          </a:p>
        </p:txBody>
      </p:sp>
      <p:pic>
        <p:nvPicPr>
          <p:cNvPr id="6" name="Afbeelding 5">
            <a:extLst>
              <a:ext uri="{FF2B5EF4-FFF2-40B4-BE49-F238E27FC236}">
                <a16:creationId xmlns:a16="http://schemas.microsoft.com/office/drawing/2014/main" id="{BA60057A-157B-224C-A3B6-CC58E9E01041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021802" y="10104122"/>
            <a:ext cx="804656" cy="227691"/>
          </a:xfrm>
          <a:prstGeom prst="rect">
            <a:avLst/>
          </a:prstGeom>
        </p:spPr>
      </p:pic>
      <p:sp>
        <p:nvSpPr>
          <p:cNvPr id="9" name="Ondertitel 2">
            <a:extLst>
              <a:ext uri="{FF2B5EF4-FFF2-40B4-BE49-F238E27FC236}">
                <a16:creationId xmlns:a16="http://schemas.microsoft.com/office/drawing/2014/main" id="{CF55B64B-946E-E84E-961A-030457A34687}"/>
              </a:ext>
            </a:extLst>
          </p:cNvPr>
          <p:cNvSpPr txBox="1">
            <a:spLocks/>
          </p:cNvSpPr>
          <p:nvPr/>
        </p:nvSpPr>
        <p:spPr>
          <a:xfrm>
            <a:off x="628560" y="584196"/>
            <a:ext cx="4082588" cy="412615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755934" rtl="0" eaLnBrk="1" latinLnBrk="0" hangingPunct="1">
              <a:lnSpc>
                <a:spcPct val="90000"/>
              </a:lnSpc>
              <a:spcBef>
                <a:spcPts val="827"/>
              </a:spcBef>
              <a:buFont typeface="Arial" panose="020B0604020202020204" pitchFamily="34" charset="0"/>
              <a:buNone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77967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5934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33902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11869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9836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67803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45771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023738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ca-ES" sz="2400" b="1">
                <a:solidFill>
                  <a:srgbClr val="009ED0"/>
                </a:solidFill>
                <a:latin typeface="ABeZeh" pitchFamily="2" charset="0"/>
                <a:ea typeface="ABeZeh" pitchFamily="2" charset="0"/>
              </a:rPr>
              <a:t>Prova</a:t>
            </a:r>
          </a:p>
          <a:p>
            <a:endParaRPr lang="nl-NL" sz="2400" dirty="0">
              <a:latin typeface="ABeZeh" pitchFamily="2" charset="0"/>
              <a:ea typeface="ABeZeh" pitchFamily="2" charset="0"/>
            </a:endParaRPr>
          </a:p>
        </p:txBody>
      </p:sp>
      <p:grpSp>
        <p:nvGrpSpPr>
          <p:cNvPr id="11" name="Groep 10">
            <a:extLst>
              <a:ext uri="{FF2B5EF4-FFF2-40B4-BE49-F238E27FC236}">
                <a16:creationId xmlns:a16="http://schemas.microsoft.com/office/drawing/2014/main" id="{64C3E184-0974-D94E-BD81-CF89DD890739}"/>
              </a:ext>
            </a:extLst>
          </p:cNvPr>
          <p:cNvGrpSpPr/>
          <p:nvPr/>
        </p:nvGrpSpPr>
        <p:grpSpPr>
          <a:xfrm>
            <a:off x="628560" y="1003437"/>
            <a:ext cx="6215065" cy="701707"/>
            <a:chOff x="628560" y="1057503"/>
            <a:chExt cx="6215065" cy="701707"/>
          </a:xfrm>
        </p:grpSpPr>
        <p:sp>
          <p:nvSpPr>
            <p:cNvPr id="12" name="Afgeronde rechthoek 11">
              <a:extLst>
                <a:ext uri="{FF2B5EF4-FFF2-40B4-BE49-F238E27FC236}">
                  <a16:creationId xmlns:a16="http://schemas.microsoft.com/office/drawing/2014/main" id="{C20D6233-D0F8-E941-AEEF-C8978039EC4D}"/>
                </a:ext>
              </a:extLst>
            </p:cNvPr>
            <p:cNvSpPr/>
            <p:nvPr/>
          </p:nvSpPr>
          <p:spPr>
            <a:xfrm>
              <a:off x="731634" y="1408225"/>
              <a:ext cx="3754003" cy="350985"/>
            </a:xfrm>
            <a:prstGeom prst="roundRect">
              <a:avLst>
                <a:gd name="adj" fmla="val 50000"/>
              </a:avLst>
            </a:prstGeom>
            <a:solidFill>
              <a:srgbClr val="F7F7F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 dirty="0"/>
            </a:p>
          </p:txBody>
        </p:sp>
        <p:sp>
          <p:nvSpPr>
            <p:cNvPr id="13" name="Tekstvak 12">
              <a:extLst>
                <a:ext uri="{FF2B5EF4-FFF2-40B4-BE49-F238E27FC236}">
                  <a16:creationId xmlns:a16="http://schemas.microsoft.com/office/drawing/2014/main" id="{60FEB7B9-D31E-A84B-831B-DFE2081B4DB8}"/>
                </a:ext>
              </a:extLst>
            </p:cNvPr>
            <p:cNvSpPr txBox="1"/>
            <p:nvPr/>
          </p:nvSpPr>
          <p:spPr>
            <a:xfrm>
              <a:off x="628560" y="1057503"/>
              <a:ext cx="1657441" cy="323871"/>
            </a:xfrm>
            <a:prstGeom prst="rect">
              <a:avLst/>
            </a:prstGeom>
            <a:noFill/>
          </p:spPr>
          <p:txBody>
            <a:bodyPr wrap="square" lIns="91440" tIns="45720" rIns="91440" bIns="45720" anchor="t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ca-ES" sz="1100" b="1">
                  <a:solidFill>
                    <a:srgbClr val="333333"/>
                  </a:solidFill>
                  <a:latin typeface="ABeZeh"/>
                  <a:ea typeface="ABeZeh" pitchFamily="2" charset="0"/>
                </a:rPr>
                <a:t>Nom i cognoms:</a:t>
              </a:r>
            </a:p>
          </p:txBody>
        </p:sp>
        <p:sp>
          <p:nvSpPr>
            <p:cNvPr id="14" name="Afgeronde rechthoek 13">
              <a:extLst>
                <a:ext uri="{FF2B5EF4-FFF2-40B4-BE49-F238E27FC236}">
                  <a16:creationId xmlns:a16="http://schemas.microsoft.com/office/drawing/2014/main" id="{73FE4D5B-6ABE-4845-8E3D-C7FEAFFA5A46}"/>
                </a:ext>
              </a:extLst>
            </p:cNvPr>
            <p:cNvSpPr/>
            <p:nvPr/>
          </p:nvSpPr>
          <p:spPr>
            <a:xfrm>
              <a:off x="4855648" y="1408419"/>
              <a:ext cx="1987977" cy="341970"/>
            </a:xfrm>
            <a:prstGeom prst="roundRect">
              <a:avLst>
                <a:gd name="adj" fmla="val 50000"/>
              </a:avLst>
            </a:prstGeom>
            <a:solidFill>
              <a:srgbClr val="F7F7F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 dirty="0"/>
            </a:p>
          </p:txBody>
        </p:sp>
        <p:sp>
          <p:nvSpPr>
            <p:cNvPr id="15" name="Tekstvak 14">
              <a:extLst>
                <a:ext uri="{FF2B5EF4-FFF2-40B4-BE49-F238E27FC236}">
                  <a16:creationId xmlns:a16="http://schemas.microsoft.com/office/drawing/2014/main" id="{668D864B-9413-A64A-A454-2204550D54A6}"/>
                </a:ext>
              </a:extLst>
            </p:cNvPr>
            <p:cNvSpPr txBox="1"/>
            <p:nvPr/>
          </p:nvSpPr>
          <p:spPr>
            <a:xfrm>
              <a:off x="4792446" y="1057503"/>
              <a:ext cx="1823185" cy="323871"/>
            </a:xfrm>
            <a:prstGeom prst="rect">
              <a:avLst/>
            </a:prstGeom>
            <a:noFill/>
          </p:spPr>
          <p:txBody>
            <a:bodyPr wrap="square" lIns="91440" tIns="45720" rIns="91440" bIns="45720" anchor="t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ca-ES" sz="1100" b="1">
                  <a:solidFill>
                    <a:srgbClr val="333333"/>
                  </a:solidFill>
                  <a:latin typeface="ABeZeh"/>
                  <a:ea typeface="ABeZeh" pitchFamily="2" charset="0"/>
                </a:rPr>
                <a:t>Data:</a:t>
              </a:r>
            </a:p>
          </p:txBody>
        </p:sp>
      </p:grpSp>
      <p:pic>
        <p:nvPicPr>
          <p:cNvPr id="7" name="Imagen 6">
            <a:extLst>
              <a:ext uri="{FF2B5EF4-FFF2-40B4-BE49-F238E27FC236}">
                <a16:creationId xmlns:a16="http://schemas.microsoft.com/office/drawing/2014/main" id="{AE016339-B99C-4EB1-B6E6-0BCA781D0859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388772" y="121027"/>
            <a:ext cx="638175" cy="1428750"/>
          </a:xfrm>
          <a:prstGeom prst="rect">
            <a:avLst/>
          </a:prstGeom>
        </p:spPr>
      </p:pic>
      <p:sp>
        <p:nvSpPr>
          <p:cNvPr id="83" name="Ondertitel 2">
            <a:extLst>
              <a:ext uri="{FF2B5EF4-FFF2-40B4-BE49-F238E27FC236}">
                <a16:creationId xmlns:a16="http://schemas.microsoft.com/office/drawing/2014/main" id="{83506F63-4CA2-4CD9-B73D-2A7BB81FF6FC}"/>
              </a:ext>
            </a:extLst>
          </p:cNvPr>
          <p:cNvSpPr txBox="1">
            <a:spLocks/>
          </p:cNvSpPr>
          <p:nvPr/>
        </p:nvSpPr>
        <p:spPr>
          <a:xfrm>
            <a:off x="578554" y="1965548"/>
            <a:ext cx="6158196" cy="288182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755934" rtl="0" eaLnBrk="1" latinLnBrk="0" hangingPunct="1">
              <a:lnSpc>
                <a:spcPct val="90000"/>
              </a:lnSpc>
              <a:spcBef>
                <a:spcPts val="827"/>
              </a:spcBef>
              <a:buFont typeface="Arial" panose="020B0604020202020204" pitchFamily="34" charset="0"/>
              <a:buNone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77967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5934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33902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11869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9836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67803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45771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023738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defTabSz="180975">
              <a:lnSpc>
                <a:spcPct val="100000"/>
              </a:lnSpc>
              <a:tabLst>
                <a:tab pos="265113" algn="l"/>
                <a:tab pos="361950" algn="l"/>
              </a:tabLst>
            </a:pPr>
            <a:r>
              <a:rPr lang="ca-ES" sz="1200" b="1">
                <a:solidFill>
                  <a:srgbClr val="333333"/>
                </a:solidFill>
                <a:latin typeface="ABeZeh" pitchFamily="2" charset="0"/>
                <a:ea typeface="ABeZeh" pitchFamily="2" charset="0"/>
              </a:rPr>
              <a:t>5. Marca amb una creu els objectes que pesen més d’1 kg (1 punt).</a:t>
            </a:r>
          </a:p>
        </p:txBody>
      </p:sp>
      <p:sp>
        <p:nvSpPr>
          <p:cNvPr id="66" name="Ondertitel 2">
            <a:extLst>
              <a:ext uri="{FF2B5EF4-FFF2-40B4-BE49-F238E27FC236}">
                <a16:creationId xmlns:a16="http://schemas.microsoft.com/office/drawing/2014/main" id="{DA4923C0-51BA-EBE5-601C-B6E1B8F78FAB}"/>
              </a:ext>
            </a:extLst>
          </p:cNvPr>
          <p:cNvSpPr txBox="1">
            <a:spLocks/>
          </p:cNvSpPr>
          <p:nvPr/>
        </p:nvSpPr>
        <p:spPr>
          <a:xfrm>
            <a:off x="628560" y="5043790"/>
            <a:ext cx="6680290" cy="277049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755934" rtl="0" eaLnBrk="1" latinLnBrk="0" hangingPunct="1">
              <a:lnSpc>
                <a:spcPct val="90000"/>
              </a:lnSpc>
              <a:spcBef>
                <a:spcPts val="827"/>
              </a:spcBef>
              <a:buFont typeface="Arial" panose="020B0604020202020204" pitchFamily="34" charset="0"/>
              <a:buNone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77967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5934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33902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11869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9836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67803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45771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023738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defTabSz="180975">
              <a:lnSpc>
                <a:spcPct val="100000"/>
              </a:lnSpc>
              <a:tabLst>
                <a:tab pos="265113" algn="l"/>
                <a:tab pos="361950" algn="l"/>
              </a:tabLst>
            </a:pPr>
            <a:r>
              <a:rPr lang="ca-ES" sz="1200" b="1" dirty="0">
                <a:solidFill>
                  <a:srgbClr val="333333"/>
                </a:solidFill>
                <a:latin typeface="ABeZeh" pitchFamily="2" charset="0"/>
                <a:ea typeface="ABeZeh" pitchFamily="2" charset="0"/>
              </a:rPr>
              <a:t>7. Observa el calendari de la teva classe. Quants mesos tenen més de 30 dies? (1 punt)</a:t>
            </a:r>
          </a:p>
        </p:txBody>
      </p:sp>
      <p:sp>
        <p:nvSpPr>
          <p:cNvPr id="70" name="Ondertitel 2">
            <a:extLst>
              <a:ext uri="{FF2B5EF4-FFF2-40B4-BE49-F238E27FC236}">
                <a16:creationId xmlns:a16="http://schemas.microsoft.com/office/drawing/2014/main" id="{F7006196-679C-3A42-8D8B-42C20AA5A175}"/>
              </a:ext>
            </a:extLst>
          </p:cNvPr>
          <p:cNvSpPr txBox="1">
            <a:spLocks/>
          </p:cNvSpPr>
          <p:nvPr/>
        </p:nvSpPr>
        <p:spPr>
          <a:xfrm>
            <a:off x="596458" y="6006884"/>
            <a:ext cx="4863932" cy="318994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755934" rtl="0" eaLnBrk="1" latinLnBrk="0" hangingPunct="1">
              <a:lnSpc>
                <a:spcPct val="90000"/>
              </a:lnSpc>
              <a:spcBef>
                <a:spcPts val="827"/>
              </a:spcBef>
              <a:buFont typeface="Arial" panose="020B0604020202020204" pitchFamily="34" charset="0"/>
              <a:buNone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77967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5934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33902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11869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9836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67803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45771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023738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defTabSz="180975">
              <a:lnSpc>
                <a:spcPct val="100000"/>
              </a:lnSpc>
              <a:tabLst>
                <a:tab pos="265113" algn="l"/>
                <a:tab pos="361950" algn="l"/>
              </a:tabLst>
            </a:pPr>
            <a:r>
              <a:rPr lang="ca-ES" sz="1200" b="1">
                <a:solidFill>
                  <a:srgbClr val="333333"/>
                </a:solidFill>
                <a:latin typeface="ABeZeh" pitchFamily="2" charset="0"/>
                <a:ea typeface="ABeZeh" pitchFamily="2" charset="0"/>
              </a:rPr>
              <a:t>8. Escriu l’hora que marquen aquests rellotges (1 punt).</a:t>
            </a:r>
          </a:p>
        </p:txBody>
      </p:sp>
      <p:sp>
        <p:nvSpPr>
          <p:cNvPr id="112" name="Ondertitel 2">
            <a:extLst>
              <a:ext uri="{FF2B5EF4-FFF2-40B4-BE49-F238E27FC236}">
                <a16:creationId xmlns:a16="http://schemas.microsoft.com/office/drawing/2014/main" id="{64CB5256-7114-C022-26B5-0F237CB01421}"/>
              </a:ext>
            </a:extLst>
          </p:cNvPr>
          <p:cNvSpPr txBox="1">
            <a:spLocks/>
          </p:cNvSpPr>
          <p:nvPr/>
        </p:nvSpPr>
        <p:spPr>
          <a:xfrm>
            <a:off x="628560" y="10110748"/>
            <a:ext cx="5669756" cy="302984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0" indent="0" algn="ctr" defTabSz="755934" rtl="0" eaLnBrk="1" latinLnBrk="0" hangingPunct="1">
              <a:lnSpc>
                <a:spcPct val="90000"/>
              </a:lnSpc>
              <a:spcBef>
                <a:spcPts val="827"/>
              </a:spcBef>
              <a:buFont typeface="Arial" panose="020B0604020202020204" pitchFamily="34" charset="0"/>
              <a:buNone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77967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5934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33902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11869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9836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67803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45771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023738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ca-ES" sz="1050">
                <a:solidFill>
                  <a:srgbClr val="C2C2C2"/>
                </a:solidFill>
                <a:latin typeface="ABeZeh"/>
                <a:ea typeface="ABeZeh" pitchFamily="2" charset="0"/>
              </a:rPr>
              <a:t>Mètode Snappet. Prova 7 2n. Pàgina 2 de 2.</a:t>
            </a:r>
          </a:p>
          <a:p>
            <a:endParaRPr lang="nl-NL" dirty="0">
              <a:latin typeface="ABeZeh" pitchFamily="2" charset="0"/>
              <a:ea typeface="ABeZeh" pitchFamily="2" charset="0"/>
            </a:endParaRPr>
          </a:p>
        </p:txBody>
      </p:sp>
      <p:sp>
        <p:nvSpPr>
          <p:cNvPr id="85" name="Ondertitel 2">
            <a:extLst>
              <a:ext uri="{FF2B5EF4-FFF2-40B4-BE49-F238E27FC236}">
                <a16:creationId xmlns:a16="http://schemas.microsoft.com/office/drawing/2014/main" id="{837E006A-6657-51F8-FC6B-EF7CA5055033}"/>
              </a:ext>
            </a:extLst>
          </p:cNvPr>
          <p:cNvSpPr txBox="1">
            <a:spLocks/>
          </p:cNvSpPr>
          <p:nvPr/>
        </p:nvSpPr>
        <p:spPr>
          <a:xfrm>
            <a:off x="596458" y="7526478"/>
            <a:ext cx="6158196" cy="226833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755934" rtl="0" eaLnBrk="1" latinLnBrk="0" hangingPunct="1">
              <a:lnSpc>
                <a:spcPct val="90000"/>
              </a:lnSpc>
              <a:spcBef>
                <a:spcPts val="827"/>
              </a:spcBef>
              <a:buFont typeface="Arial" panose="020B0604020202020204" pitchFamily="34" charset="0"/>
              <a:buNone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77967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5934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33902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11869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9836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67803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45771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023738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defTabSz="180975">
              <a:lnSpc>
                <a:spcPct val="100000"/>
              </a:lnSpc>
              <a:tabLst>
                <a:tab pos="265113" algn="l"/>
                <a:tab pos="361950" algn="l"/>
              </a:tabLst>
            </a:pPr>
            <a:r>
              <a:rPr lang="ca-ES" sz="1200" b="1">
                <a:solidFill>
                  <a:srgbClr val="333333"/>
                </a:solidFill>
                <a:latin typeface="ABeZeh" pitchFamily="2" charset="0"/>
                <a:ea typeface="ABeZeh" pitchFamily="2" charset="0"/>
              </a:rPr>
              <a:t>9. Dibuixa un rellotge digital que marqui dos quarts de 5 (1 punt).</a:t>
            </a:r>
          </a:p>
        </p:txBody>
      </p:sp>
      <p:sp>
        <p:nvSpPr>
          <p:cNvPr id="89" name="Ondertitel 2">
            <a:extLst>
              <a:ext uri="{FF2B5EF4-FFF2-40B4-BE49-F238E27FC236}">
                <a16:creationId xmlns:a16="http://schemas.microsoft.com/office/drawing/2014/main" id="{39E79639-6C36-2D76-63C7-B79CCC4F8584}"/>
              </a:ext>
            </a:extLst>
          </p:cNvPr>
          <p:cNvSpPr txBox="1">
            <a:spLocks/>
          </p:cNvSpPr>
          <p:nvPr/>
        </p:nvSpPr>
        <p:spPr>
          <a:xfrm>
            <a:off x="473853" y="8713617"/>
            <a:ext cx="6158195" cy="34089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755934" rtl="0" eaLnBrk="1" latinLnBrk="0" hangingPunct="1">
              <a:lnSpc>
                <a:spcPct val="90000"/>
              </a:lnSpc>
              <a:spcBef>
                <a:spcPts val="827"/>
              </a:spcBef>
              <a:buFont typeface="Arial" panose="020B0604020202020204" pitchFamily="34" charset="0"/>
              <a:buNone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77967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5934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33902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11869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9836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67803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45771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023738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defTabSz="180975">
              <a:lnSpc>
                <a:spcPct val="100000"/>
              </a:lnSpc>
              <a:tabLst>
                <a:tab pos="265113" algn="l"/>
                <a:tab pos="361950" algn="l"/>
              </a:tabLst>
            </a:pPr>
            <a:r>
              <a:rPr lang="ca-ES" sz="1200" b="1">
                <a:solidFill>
                  <a:srgbClr val="333333"/>
                </a:solidFill>
                <a:latin typeface="ABeZeh" pitchFamily="2" charset="0"/>
                <a:ea typeface="ABeZeh" pitchFamily="2" charset="0"/>
              </a:rPr>
              <a:t>10. Quants diners hi ha al requadre? (1 punt).</a:t>
            </a:r>
          </a:p>
        </p:txBody>
      </p:sp>
      <p:sp>
        <p:nvSpPr>
          <p:cNvPr id="47" name="Afgeronde rechthoek 13">
            <a:extLst>
              <a:ext uri="{FF2B5EF4-FFF2-40B4-BE49-F238E27FC236}">
                <a16:creationId xmlns:a16="http://schemas.microsoft.com/office/drawing/2014/main" id="{26938D97-F770-2E63-221B-5012570E52DF}"/>
              </a:ext>
            </a:extLst>
          </p:cNvPr>
          <p:cNvSpPr/>
          <p:nvPr/>
        </p:nvSpPr>
        <p:spPr>
          <a:xfrm>
            <a:off x="1467515" y="5379964"/>
            <a:ext cx="818486" cy="278506"/>
          </a:xfrm>
          <a:prstGeom prst="roundRect">
            <a:avLst>
              <a:gd name="adj" fmla="val 50000"/>
            </a:avLst>
          </a:prstGeom>
          <a:solidFill>
            <a:srgbClr val="F7F7F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dirty="0"/>
          </a:p>
        </p:txBody>
      </p:sp>
      <p:sp>
        <p:nvSpPr>
          <p:cNvPr id="10" name="Ondertitel 2">
            <a:extLst>
              <a:ext uri="{FF2B5EF4-FFF2-40B4-BE49-F238E27FC236}">
                <a16:creationId xmlns:a16="http://schemas.microsoft.com/office/drawing/2014/main" id="{B0138D52-22CB-11F6-5059-89F89F8E335F}"/>
              </a:ext>
            </a:extLst>
          </p:cNvPr>
          <p:cNvSpPr txBox="1">
            <a:spLocks/>
          </p:cNvSpPr>
          <p:nvPr/>
        </p:nvSpPr>
        <p:spPr>
          <a:xfrm>
            <a:off x="589614" y="3446610"/>
            <a:ext cx="6158196" cy="343641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0" indent="0" algn="ctr" defTabSz="755934" rtl="0" eaLnBrk="1" latinLnBrk="0" hangingPunct="1">
              <a:lnSpc>
                <a:spcPct val="90000"/>
              </a:lnSpc>
              <a:spcBef>
                <a:spcPts val="827"/>
              </a:spcBef>
              <a:buFont typeface="Arial" panose="020B0604020202020204" pitchFamily="34" charset="0"/>
              <a:buNone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77967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5934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33902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11869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9836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67803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45771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023738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defTabSz="180975">
              <a:lnSpc>
                <a:spcPct val="100000"/>
              </a:lnSpc>
              <a:tabLst>
                <a:tab pos="265113" algn="l"/>
                <a:tab pos="361950" algn="l"/>
              </a:tabLst>
            </a:pPr>
            <a:r>
              <a:rPr lang="ca-ES" sz="1200" b="1">
                <a:solidFill>
                  <a:srgbClr val="333333"/>
                </a:solidFill>
                <a:latin typeface="ABeZeh"/>
                <a:ea typeface="ABeZeh" pitchFamily="2" charset="0"/>
              </a:rPr>
              <a:t>6. Encercla on es poden utilitzar litres (1 punt).</a:t>
            </a:r>
          </a:p>
        </p:txBody>
      </p:sp>
      <p:sp>
        <p:nvSpPr>
          <p:cNvPr id="37" name="Rectángulo 36">
            <a:extLst>
              <a:ext uri="{FF2B5EF4-FFF2-40B4-BE49-F238E27FC236}">
                <a16:creationId xmlns:a16="http://schemas.microsoft.com/office/drawing/2014/main" id="{966DA512-0607-4FED-5A3C-BFA6D0138E42}"/>
              </a:ext>
            </a:extLst>
          </p:cNvPr>
          <p:cNvSpPr/>
          <p:nvPr/>
        </p:nvSpPr>
        <p:spPr>
          <a:xfrm>
            <a:off x="784058" y="7799851"/>
            <a:ext cx="1593382" cy="657399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5" name="Rectángulo: esquinas redondeadas 4">
            <a:extLst>
              <a:ext uri="{FF2B5EF4-FFF2-40B4-BE49-F238E27FC236}">
                <a16:creationId xmlns:a16="http://schemas.microsoft.com/office/drawing/2014/main" id="{1F69DE33-D084-F4C1-1B2E-9A83001833AD}"/>
              </a:ext>
            </a:extLst>
          </p:cNvPr>
          <p:cNvSpPr/>
          <p:nvPr/>
        </p:nvSpPr>
        <p:spPr>
          <a:xfrm>
            <a:off x="731634" y="2532572"/>
            <a:ext cx="262279" cy="192932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33" name="Rectángulo: esquinas redondeadas 32">
            <a:extLst>
              <a:ext uri="{FF2B5EF4-FFF2-40B4-BE49-F238E27FC236}">
                <a16:creationId xmlns:a16="http://schemas.microsoft.com/office/drawing/2014/main" id="{F1845433-AEA5-3BB1-A2EA-70C1179EDC2B}"/>
              </a:ext>
            </a:extLst>
          </p:cNvPr>
          <p:cNvSpPr/>
          <p:nvPr/>
        </p:nvSpPr>
        <p:spPr>
          <a:xfrm>
            <a:off x="2477495" y="2526286"/>
            <a:ext cx="262279" cy="192932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53" name="Rectángulo: esquinas redondeadas 52">
            <a:extLst>
              <a:ext uri="{FF2B5EF4-FFF2-40B4-BE49-F238E27FC236}">
                <a16:creationId xmlns:a16="http://schemas.microsoft.com/office/drawing/2014/main" id="{086BAE85-049A-C721-DEFC-90D8AA931BFC}"/>
              </a:ext>
            </a:extLst>
          </p:cNvPr>
          <p:cNvSpPr/>
          <p:nvPr/>
        </p:nvSpPr>
        <p:spPr>
          <a:xfrm>
            <a:off x="4071454" y="2526286"/>
            <a:ext cx="262279" cy="192932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pic>
        <p:nvPicPr>
          <p:cNvPr id="59" name="Imagen 58">
            <a:extLst>
              <a:ext uri="{FF2B5EF4-FFF2-40B4-BE49-F238E27FC236}">
                <a16:creationId xmlns:a16="http://schemas.microsoft.com/office/drawing/2014/main" id="{BCAE0A7E-2504-6B62-0229-6098B77D6D54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84058" y="3669399"/>
            <a:ext cx="773106" cy="926848"/>
          </a:xfrm>
          <a:prstGeom prst="rect">
            <a:avLst/>
          </a:prstGeom>
        </p:spPr>
      </p:pic>
      <p:pic>
        <p:nvPicPr>
          <p:cNvPr id="60" name="Imagen 59">
            <a:extLst>
              <a:ext uri="{FF2B5EF4-FFF2-40B4-BE49-F238E27FC236}">
                <a16:creationId xmlns:a16="http://schemas.microsoft.com/office/drawing/2014/main" id="{A638E741-E9EC-7021-F849-7C0155CDD42B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2083107" y="3922689"/>
            <a:ext cx="729554" cy="460360"/>
          </a:xfrm>
          <a:prstGeom prst="rect">
            <a:avLst/>
          </a:prstGeom>
        </p:spPr>
      </p:pic>
      <p:pic>
        <p:nvPicPr>
          <p:cNvPr id="61" name="Imagen 60">
            <a:extLst>
              <a:ext uri="{FF2B5EF4-FFF2-40B4-BE49-F238E27FC236}">
                <a16:creationId xmlns:a16="http://schemas.microsoft.com/office/drawing/2014/main" id="{96D26EA0-6256-89C7-C4DC-660EB893774A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3187983" y="3889849"/>
            <a:ext cx="699908" cy="725514"/>
          </a:xfrm>
          <a:prstGeom prst="rect">
            <a:avLst/>
          </a:prstGeom>
        </p:spPr>
      </p:pic>
      <p:pic>
        <p:nvPicPr>
          <p:cNvPr id="62" name="Imagen 61">
            <a:extLst>
              <a:ext uri="{FF2B5EF4-FFF2-40B4-BE49-F238E27FC236}">
                <a16:creationId xmlns:a16="http://schemas.microsoft.com/office/drawing/2014/main" id="{24104E21-9EA4-130A-A963-49650F55F0C9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4650026" y="3752715"/>
            <a:ext cx="743595" cy="874119"/>
          </a:xfrm>
          <a:prstGeom prst="rect">
            <a:avLst/>
          </a:prstGeom>
        </p:spPr>
      </p:pic>
      <p:pic>
        <p:nvPicPr>
          <p:cNvPr id="73" name="Imagen 72">
            <a:extLst>
              <a:ext uri="{FF2B5EF4-FFF2-40B4-BE49-F238E27FC236}">
                <a16:creationId xmlns:a16="http://schemas.microsoft.com/office/drawing/2014/main" id="{819D09A2-F1AF-2BC1-4CC0-7325DB01C786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718815" y="6261065"/>
            <a:ext cx="965492" cy="978718"/>
          </a:xfrm>
          <a:prstGeom prst="rect">
            <a:avLst/>
          </a:prstGeom>
        </p:spPr>
      </p:pic>
      <p:pic>
        <p:nvPicPr>
          <p:cNvPr id="74" name="Imagen 73">
            <a:extLst>
              <a:ext uri="{FF2B5EF4-FFF2-40B4-BE49-F238E27FC236}">
                <a16:creationId xmlns:a16="http://schemas.microsoft.com/office/drawing/2014/main" id="{7BFDE8DB-D876-2540-BFA4-2CE1768168F7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3754983" y="6271478"/>
            <a:ext cx="1014604" cy="920535"/>
          </a:xfrm>
          <a:prstGeom prst="rect">
            <a:avLst/>
          </a:prstGeom>
        </p:spPr>
      </p:pic>
      <p:sp>
        <p:nvSpPr>
          <p:cNvPr id="75" name="Afgeronde rechthoek 13">
            <a:extLst>
              <a:ext uri="{FF2B5EF4-FFF2-40B4-BE49-F238E27FC236}">
                <a16:creationId xmlns:a16="http://schemas.microsoft.com/office/drawing/2014/main" id="{A6762318-4953-F1CF-0800-EA9EFEC9B104}"/>
              </a:ext>
            </a:extLst>
          </p:cNvPr>
          <p:cNvSpPr/>
          <p:nvPr/>
        </p:nvSpPr>
        <p:spPr>
          <a:xfrm>
            <a:off x="1764690" y="6625495"/>
            <a:ext cx="1816710" cy="278506"/>
          </a:xfrm>
          <a:prstGeom prst="roundRect">
            <a:avLst>
              <a:gd name="adj" fmla="val 50000"/>
            </a:avLst>
          </a:prstGeom>
          <a:solidFill>
            <a:srgbClr val="F7F7F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dirty="0"/>
          </a:p>
        </p:txBody>
      </p:sp>
      <p:sp>
        <p:nvSpPr>
          <p:cNvPr id="76" name="Afgeronde rechthoek 13">
            <a:extLst>
              <a:ext uri="{FF2B5EF4-FFF2-40B4-BE49-F238E27FC236}">
                <a16:creationId xmlns:a16="http://schemas.microsoft.com/office/drawing/2014/main" id="{2F5BD6F4-5672-F9D2-1E7E-5E9352EECFED}"/>
              </a:ext>
            </a:extLst>
          </p:cNvPr>
          <p:cNvSpPr/>
          <p:nvPr/>
        </p:nvSpPr>
        <p:spPr>
          <a:xfrm>
            <a:off x="4826108" y="6610157"/>
            <a:ext cx="1816710" cy="278506"/>
          </a:xfrm>
          <a:prstGeom prst="roundRect">
            <a:avLst>
              <a:gd name="adj" fmla="val 50000"/>
            </a:avLst>
          </a:prstGeom>
          <a:solidFill>
            <a:srgbClr val="F7F7F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dirty="0"/>
          </a:p>
        </p:txBody>
      </p:sp>
      <p:sp>
        <p:nvSpPr>
          <p:cNvPr id="81" name="Ondertitel 2">
            <a:extLst>
              <a:ext uri="{FF2B5EF4-FFF2-40B4-BE49-F238E27FC236}">
                <a16:creationId xmlns:a16="http://schemas.microsoft.com/office/drawing/2014/main" id="{97692AB9-D963-AB00-BFD6-1A79FC789D85}"/>
              </a:ext>
            </a:extLst>
          </p:cNvPr>
          <p:cNvSpPr txBox="1">
            <a:spLocks/>
          </p:cNvSpPr>
          <p:nvPr/>
        </p:nvSpPr>
        <p:spPr>
          <a:xfrm>
            <a:off x="2286001" y="9271781"/>
            <a:ext cx="1659686" cy="333696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755934" rtl="0" eaLnBrk="1" latinLnBrk="0" hangingPunct="1">
              <a:lnSpc>
                <a:spcPct val="90000"/>
              </a:lnSpc>
              <a:spcBef>
                <a:spcPts val="827"/>
              </a:spcBef>
              <a:buFont typeface="Arial" panose="020B0604020202020204" pitchFamily="34" charset="0"/>
              <a:buNone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77967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5934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33902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11869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9836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67803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45771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023738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defTabSz="180975">
              <a:lnSpc>
                <a:spcPct val="100000"/>
              </a:lnSpc>
              <a:tabLst>
                <a:tab pos="265113" algn="l"/>
                <a:tab pos="361950" algn="l"/>
              </a:tabLst>
            </a:pPr>
            <a:r>
              <a:rPr lang="ca-ES" sz="1200">
                <a:solidFill>
                  <a:srgbClr val="333333"/>
                </a:solidFill>
                <a:latin typeface="ABeZeh" pitchFamily="2" charset="0"/>
                <a:ea typeface="ABeZeh" pitchFamily="2" charset="0"/>
              </a:rPr>
              <a:t>Hi ha                    €.</a:t>
            </a:r>
          </a:p>
        </p:txBody>
      </p:sp>
      <p:sp>
        <p:nvSpPr>
          <p:cNvPr id="82" name="Afgeronde rechthoek 13">
            <a:extLst>
              <a:ext uri="{FF2B5EF4-FFF2-40B4-BE49-F238E27FC236}">
                <a16:creationId xmlns:a16="http://schemas.microsoft.com/office/drawing/2014/main" id="{6E270317-352F-581F-2DD1-B1D994B09111}"/>
              </a:ext>
            </a:extLst>
          </p:cNvPr>
          <p:cNvSpPr/>
          <p:nvPr/>
        </p:nvSpPr>
        <p:spPr>
          <a:xfrm>
            <a:off x="2829367" y="9255151"/>
            <a:ext cx="818486" cy="278506"/>
          </a:xfrm>
          <a:prstGeom prst="roundRect">
            <a:avLst>
              <a:gd name="adj" fmla="val 50000"/>
            </a:avLst>
          </a:prstGeom>
          <a:solidFill>
            <a:srgbClr val="F7F7F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1122071543"/>
      </p:ext>
    </p:extLst>
  </p:cSld>
  <p:clrMapOvr>
    <a:masterClrMapping/>
  </p:clrMapOvr>
</p:sld>
</file>

<file path=ppt/theme/theme1.xml><?xml version="1.0" encoding="utf-8"?>
<a:theme xmlns:a="http://schemas.openxmlformats.org/drawingml/2006/main" name="Kantoorthema">
  <a:themeElements>
    <a:clrScheme name="Kantoorthema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Kantoorthema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toorthema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Kantoorth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f0ce2327-97fb-4dfc-a980-285cacb0ad39" xsi:nil="true"/>
    <lcf76f155ced4ddcb4097134ff3c332f xmlns="4df41d69-8cf9-497b-ae8f-b424b063cd22">
      <Terms xmlns="http://schemas.microsoft.com/office/infopath/2007/PartnerControls"/>
    </lcf76f155ced4ddcb4097134ff3c332f>
    <SharedWithUsers xmlns="f0ce2327-97fb-4dfc-a980-285cacb0ad39">
      <UserInfo>
        <DisplayName>Cristina García</DisplayName>
        <AccountId>46</AccountId>
        <AccountType/>
      </UserInfo>
    </SharedWithUsers>
  </documentManagement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4F7EBB4031B73F4589B29962719C5DF5" ma:contentTypeVersion="18" ma:contentTypeDescription="Crea un document nou" ma:contentTypeScope="" ma:versionID="9dcb187a33366c84f2df6762af0f2f5f">
  <xsd:schema xmlns:xsd="http://www.w3.org/2001/XMLSchema" xmlns:xs="http://www.w3.org/2001/XMLSchema" xmlns:p="http://schemas.microsoft.com/office/2006/metadata/properties" xmlns:ns2="f0ce2327-97fb-4dfc-a980-285cacb0ad39" xmlns:ns3="4df41d69-8cf9-497b-ae8f-b424b063cd22" targetNamespace="http://schemas.microsoft.com/office/2006/metadata/properties" ma:root="true" ma:fieldsID="03eec74d4741865ccbb2266b5474e5bc" ns2:_="" ns3:_="">
    <xsd:import namespace="f0ce2327-97fb-4dfc-a980-285cacb0ad39"/>
    <xsd:import namespace="4df41d69-8cf9-497b-ae8f-b424b063cd22"/>
    <xsd:element name="properties">
      <xsd:complexType>
        <xsd:sequence>
          <xsd:element name="documentManagement">
            <xsd:complexType>
              <xsd:all>
                <xsd:element ref="ns2:SharedWithUsers" minOccurs="0"/>
                <xsd:element ref="ns2:SharedWithDetails" minOccurs="0"/>
                <xsd:element ref="ns3:MediaServiceMetadata" minOccurs="0"/>
                <xsd:element ref="ns3:MediaServiceFastMetadata" minOccurs="0"/>
                <xsd:element ref="ns3:MediaServiceAutoKeyPoints" minOccurs="0"/>
                <xsd:element ref="ns3:MediaServiceKeyPoints" minOccurs="0"/>
                <xsd:element ref="ns3:MediaServiceAutoTags" minOccurs="0"/>
                <xsd:element ref="ns3:MediaServiceOCR" minOccurs="0"/>
                <xsd:element ref="ns3:MediaServiceGenerationTime" minOccurs="0"/>
                <xsd:element ref="ns3:MediaServiceEventHashCode" minOccurs="0"/>
                <xsd:element ref="ns3:MediaServiceDateTaken" minOccurs="0"/>
                <xsd:element ref="ns3:MediaServiceLocation" minOccurs="0"/>
                <xsd:element ref="ns3:lcf76f155ced4ddcb4097134ff3c332f" minOccurs="0"/>
                <xsd:element ref="ns2:TaxCatchAll" minOccurs="0"/>
                <xsd:element ref="ns3:MediaLengthInSeconds" minOccurs="0"/>
                <xsd:element ref="ns3:MediaServiceObjectDetectorVersions" minOccurs="0"/>
                <xsd:element ref="ns3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0ce2327-97fb-4dfc-a980-285cacb0ad39" elementFormDefault="qualified">
    <xsd:import namespace="http://schemas.microsoft.com/office/2006/documentManagement/types"/>
    <xsd:import namespace="http://schemas.microsoft.com/office/infopath/2007/PartnerControls"/>
    <xsd:element name="SharedWithUsers" ma:index="8" nillable="true" ma:displayName="Compartit amb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9" nillable="true" ma:displayName="S'ha compartit amb detal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22" nillable="true" ma:displayName="Taxonomy Catch All Column" ma:hidden="true" ma:list="{39386b66-05f6-4b58-b0f9-d397fff95a06}" ma:internalName="TaxCatchAll" ma:showField="CatchAllData" ma:web="f0ce2327-97fb-4dfc-a980-285cacb0ad39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df41d69-8cf9-497b-ae8f-b424b063cd22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10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1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2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3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AutoTags" ma:index="14" nillable="true" ma:displayName="Tags" ma:internalName="MediaServiceAutoTags" ma:readOnly="true">
      <xsd:simpleType>
        <xsd:restriction base="dms:Text"/>
      </xsd:simpleType>
    </xsd:element>
    <xsd:element name="MediaServiceOCR" ma:index="15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6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7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8" nillable="true" ma:displayName="MediaServiceDateTaken" ma:hidden="true" ma:internalName="MediaServiceDateTaken" ma:readOnly="true">
      <xsd:simpleType>
        <xsd:restriction base="dms:Text"/>
      </xsd:simpleType>
    </xsd:element>
    <xsd:element name="MediaServiceLocation" ma:index="19" nillable="true" ma:displayName="Location" ma:internalName="MediaServiceLocation" ma:readOnly="true">
      <xsd:simpleType>
        <xsd:restriction base="dms:Text"/>
      </xsd:simpleType>
    </xsd:element>
    <xsd:element name="lcf76f155ced4ddcb4097134ff3c332f" ma:index="21" nillable="true" ma:taxonomy="true" ma:internalName="lcf76f155ced4ddcb4097134ff3c332f" ma:taxonomyFieldName="MediaServiceImageTags" ma:displayName="Etiquetes de la imatge" ma:readOnly="false" ma:fieldId="{5cf76f15-5ced-4ddc-b409-7134ff3c332f}" ma:taxonomyMulti="true" ma:sspId="24c5036f-2e3b-404d-80b7-6eb4f916b1bd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LengthInSeconds" ma:index="23" nillable="true" ma:displayName="MediaLengthInSeconds" ma:hidden="true" ma:internalName="MediaLengthInSeconds" ma:readOnly="true">
      <xsd:simpleType>
        <xsd:restriction base="dms:Unknown"/>
      </xsd:simpleType>
    </xsd:element>
    <xsd:element name="MediaServiceObjectDetectorVersions" ma:index="24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5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ipus de contingut"/>
        <xsd:element ref="dc:title" minOccurs="0" maxOccurs="1" ma:index="4" ma:displayName="Títol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5643F5B3-B114-441E-AD41-A0680C4AAB7A}">
  <ds:schemaRefs>
    <ds:schemaRef ds:uri="http://schemas.microsoft.com/office/infopath/2007/PartnerControls"/>
    <ds:schemaRef ds:uri="http://purl.org/dc/terms/"/>
    <ds:schemaRef ds:uri="9123724a-6770-4cf5-85de-da1a5d7b85d6"/>
    <ds:schemaRef ds:uri="http://schemas.openxmlformats.org/package/2006/metadata/core-properties"/>
    <ds:schemaRef ds:uri="5751dd86-6170-4cc0-811e-1c4a5e106ea5"/>
    <ds:schemaRef ds:uri="http://schemas.microsoft.com/office/2006/documentManagement/types"/>
    <ds:schemaRef ds:uri="http://purl.org/dc/elements/1.1/"/>
    <ds:schemaRef ds:uri="http://schemas.microsoft.com/office/2006/metadata/properties"/>
    <ds:schemaRef ds:uri="http://www.w3.org/XML/1998/namespace"/>
    <ds:schemaRef ds:uri="http://purl.org/dc/dcmitype/"/>
    <ds:schemaRef ds:uri="f0ce2327-97fb-4dfc-a980-285cacb0ad39"/>
    <ds:schemaRef ds:uri="4df41d69-8cf9-497b-ae8f-b424b063cd22"/>
  </ds:schemaRefs>
</ds:datastoreItem>
</file>

<file path=customXml/itemProps2.xml><?xml version="1.0" encoding="utf-8"?>
<ds:datastoreItem xmlns:ds="http://schemas.openxmlformats.org/officeDocument/2006/customXml" ds:itemID="{354FB205-CA2B-469F-B0E6-AD972A6334CE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f0ce2327-97fb-4dfc-a980-285cacb0ad39"/>
    <ds:schemaRef ds:uri="4df41d69-8cf9-497b-ae8f-b424b063cd22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54BB36CE-99E8-4E7E-AB22-36975A5CE4F9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4561</TotalTime>
  <Words>212</Words>
  <Application>Microsoft Office PowerPoint</Application>
  <PresentationFormat>Personalizado</PresentationFormat>
  <Paragraphs>22</Paragraphs>
  <Slides>2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2</vt:i4>
      </vt:variant>
    </vt:vector>
  </HeadingPairs>
  <TitlesOfParts>
    <vt:vector size="7" baseType="lpstr">
      <vt:lpstr>ABeZeh</vt:lpstr>
      <vt:lpstr>Arial</vt:lpstr>
      <vt:lpstr>Calibri</vt:lpstr>
      <vt:lpstr>Calibri Light</vt:lpstr>
      <vt:lpstr>Kantoorthema</vt:lpstr>
      <vt:lpstr>Presentación de PowerPoint</vt:lpstr>
      <vt:lpstr>Presentación de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PowerPoint-presentatie</dc:title>
  <dc:creator>Marit de Wit</dc:creator>
  <cp:lastModifiedBy>Cristobal Espinosa</cp:lastModifiedBy>
  <cp:revision>160</cp:revision>
  <dcterms:created xsi:type="dcterms:W3CDTF">2022-01-03T10:00:59Z</dcterms:created>
  <dcterms:modified xsi:type="dcterms:W3CDTF">2024-11-18T11:27:23Z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0x0101004F7EBB4031B73F4589B29962719C5DF5</vt:lpwstr>
  </property>
  <property fmtid="{D5CDD505-2E9C-101B-9397-08002B2CF9AE}" pid="3" name="MediaServiceImageTags">
    <vt:lpwstr/>
  </property>
</Properties>
</file>