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34" y="-176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73D8E2A7-DCF5-74D6-4CEA-63131C72C4A3}"/>
              </a:ext>
            </a:extLst>
          </p:cNvPr>
          <p:cNvSpPr/>
          <p:nvPr/>
        </p:nvSpPr>
        <p:spPr>
          <a:xfrm>
            <a:off x="4465416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4CB5DE6B-3480-4F36-7A7C-2519F45F008C}"/>
              </a:ext>
            </a:extLst>
          </p:cNvPr>
          <p:cNvSpPr/>
          <p:nvPr/>
        </p:nvSpPr>
        <p:spPr>
          <a:xfrm>
            <a:off x="750480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1596888" y="2504477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Escriu quins dies de la setmana són el 25 de juny i el 23 de gener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3362" y="5569675"/>
            <a:ext cx="7016313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3. Dibuixa un rellotge digital i un d’analògic que marquin un quart de vuit del vespre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3325" y="3204167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Indica l’hora que marquen aquests rellotges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37396" y="8284471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l’hora correcta en cada cas (1 punt).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0892" y="696028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És un quart de nou del matí. Si la Naia entra a l'escola a les nou en punt, quants minuts queden perquè hi entri? (1 punt)</a:t>
            </a: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576967" y="2519246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25 de juny </a:t>
            </a:r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592744" y="7577192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Queden             minuts perquè la Naia entri a l'escola. </a:t>
            </a: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0FDB2977-00BE-D831-BC50-80F22DBA4B80}"/>
              </a:ext>
            </a:extLst>
          </p:cNvPr>
          <p:cNvSpPr/>
          <p:nvPr/>
        </p:nvSpPr>
        <p:spPr>
          <a:xfrm>
            <a:off x="4828115" y="2521841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11DF63F0-4722-97DC-0389-31BB6D8B4A77}"/>
              </a:ext>
            </a:extLst>
          </p:cNvPr>
          <p:cNvSpPr txBox="1"/>
          <p:nvPr/>
        </p:nvSpPr>
        <p:spPr>
          <a:xfrm>
            <a:off x="3774318" y="2526170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23 de gener </a:t>
            </a:r>
          </a:p>
        </p:txBody>
      </p:sp>
      <p:sp>
        <p:nvSpPr>
          <p:cNvPr id="18" name="Google Shape;94;p2">
            <a:extLst>
              <a:ext uri="{FF2B5EF4-FFF2-40B4-BE49-F238E27FC236}">
                <a16:creationId xmlns:a16="http://schemas.microsoft.com/office/drawing/2014/main" id="{4DED5D25-9CA1-CD90-DBF8-53313B5075C3}"/>
              </a:ext>
            </a:extLst>
          </p:cNvPr>
          <p:cNvSpPr/>
          <p:nvPr/>
        </p:nvSpPr>
        <p:spPr>
          <a:xfrm>
            <a:off x="739688" y="4777082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4AD4FB6C-FC7C-BA9D-A578-561C9E126559}"/>
              </a:ext>
            </a:extLst>
          </p:cNvPr>
          <p:cNvSpPr/>
          <p:nvPr/>
        </p:nvSpPr>
        <p:spPr>
          <a:xfrm>
            <a:off x="1225827" y="7564808"/>
            <a:ext cx="4346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FA5BC3-4FAF-3847-E762-1E4434AE1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46" y="3629348"/>
            <a:ext cx="1124265" cy="1102645"/>
          </a:xfrm>
          <a:prstGeom prst="rect">
            <a:avLst/>
          </a:prstGeom>
        </p:spPr>
      </p:pic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F5C8A502-26C9-70A6-88CC-9BB2E9776963}"/>
              </a:ext>
            </a:extLst>
          </p:cNvPr>
          <p:cNvSpPr/>
          <p:nvPr/>
        </p:nvSpPr>
        <p:spPr>
          <a:xfrm>
            <a:off x="2393313" y="4758172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6868E15F-502A-0696-21ED-6514F52B2F29}"/>
              </a:ext>
            </a:extLst>
          </p:cNvPr>
          <p:cNvSpPr/>
          <p:nvPr/>
        </p:nvSpPr>
        <p:spPr>
          <a:xfrm>
            <a:off x="3975117" y="4750219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9F602C39-3290-FA40-E9F2-4882C5BEBBBE}"/>
              </a:ext>
            </a:extLst>
          </p:cNvPr>
          <p:cNvSpPr/>
          <p:nvPr/>
        </p:nvSpPr>
        <p:spPr>
          <a:xfrm>
            <a:off x="5511225" y="4738379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E0F793C-04EB-7766-A170-55ACB2065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095" y="3621383"/>
            <a:ext cx="1124265" cy="110264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A7C3465-E3CA-BED9-5A31-6972F8CD4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808" y="3580180"/>
            <a:ext cx="1104137" cy="112187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47F7371-53A6-D5C5-676B-88885D7FD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5800" y="3586033"/>
            <a:ext cx="1073288" cy="1121874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349740F4-E7F3-DF17-01E1-550E30179436}"/>
              </a:ext>
            </a:extLst>
          </p:cNvPr>
          <p:cNvSpPr/>
          <p:nvPr/>
        </p:nvSpPr>
        <p:spPr>
          <a:xfrm>
            <a:off x="768728" y="5843016"/>
            <a:ext cx="5708272" cy="99433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Google Shape;103;p2">
            <a:extLst>
              <a:ext uri="{FF2B5EF4-FFF2-40B4-BE49-F238E27FC236}">
                <a16:creationId xmlns:a16="http://schemas.microsoft.com/office/drawing/2014/main" id="{8CF9CDC5-DB67-13D7-8DDC-9A651BAFA789}"/>
              </a:ext>
            </a:extLst>
          </p:cNvPr>
          <p:cNvSpPr txBox="1"/>
          <p:nvPr/>
        </p:nvSpPr>
        <p:spPr>
          <a:xfrm>
            <a:off x="648913" y="8509736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M’he rentat les dents perquè acabo d'esmorzar.</a:t>
            </a:r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E87D92CC-6BC5-ED27-135C-0039BF72A559}"/>
              </a:ext>
            </a:extLst>
          </p:cNvPr>
          <p:cNvSpPr txBox="1"/>
          <p:nvPr/>
        </p:nvSpPr>
        <p:spPr>
          <a:xfrm>
            <a:off x="659123" y="9155675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Me’n vaig a dormir perquè demà he d’anar a l’escola.</a:t>
            </a:r>
          </a:p>
        </p:txBody>
      </p:sp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002386AA-3619-42EA-077B-954979AA874D}"/>
              </a:ext>
            </a:extLst>
          </p:cNvPr>
          <p:cNvSpPr/>
          <p:nvPr/>
        </p:nvSpPr>
        <p:spPr>
          <a:xfrm>
            <a:off x="2636443" y="88946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384326F9-A77D-FAD0-4A35-1071E6322309}"/>
              </a:ext>
            </a:extLst>
          </p:cNvPr>
          <p:cNvSpPr/>
          <p:nvPr/>
        </p:nvSpPr>
        <p:spPr>
          <a:xfrm>
            <a:off x="747990" y="889332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82894EC9-1C08-FE5B-5F55-718E2D7D3E1B}"/>
              </a:ext>
            </a:extLst>
          </p:cNvPr>
          <p:cNvSpPr txBox="1"/>
          <p:nvPr/>
        </p:nvSpPr>
        <p:spPr>
          <a:xfrm>
            <a:off x="993722" y="88130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08 : 30</a:t>
            </a:r>
          </a:p>
        </p:txBody>
      </p:sp>
      <p:sp>
        <p:nvSpPr>
          <p:cNvPr id="51" name="Afgeronde rechthoek 113">
            <a:extLst>
              <a:ext uri="{FF2B5EF4-FFF2-40B4-BE49-F238E27FC236}">
                <a16:creationId xmlns:a16="http://schemas.microsoft.com/office/drawing/2014/main" id="{F2FB2AAD-4AE7-C217-7300-EFE516F91703}"/>
              </a:ext>
            </a:extLst>
          </p:cNvPr>
          <p:cNvSpPr/>
          <p:nvPr/>
        </p:nvSpPr>
        <p:spPr>
          <a:xfrm>
            <a:off x="4453389" y="88926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E729EB4-10C4-D09A-C40E-DE84ABDF91C0}"/>
              </a:ext>
            </a:extLst>
          </p:cNvPr>
          <p:cNvSpPr txBox="1"/>
          <p:nvPr/>
        </p:nvSpPr>
        <p:spPr>
          <a:xfrm>
            <a:off x="2882175" y="88263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30</a:t>
            </a:r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3B0D938C-7D9C-C875-41F5-2432DDEF3B50}"/>
              </a:ext>
            </a:extLst>
          </p:cNvPr>
          <p:cNvSpPr txBox="1"/>
          <p:nvPr/>
        </p:nvSpPr>
        <p:spPr>
          <a:xfrm>
            <a:off x="4687722" y="88165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11 : 15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574DD4C2-08FD-406B-C838-BE540FDDFFCC}"/>
              </a:ext>
            </a:extLst>
          </p:cNvPr>
          <p:cNvSpPr/>
          <p:nvPr/>
        </p:nvSpPr>
        <p:spPr>
          <a:xfrm>
            <a:off x="2648470" y="95708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Google Shape;103;p2">
            <a:extLst>
              <a:ext uri="{FF2B5EF4-FFF2-40B4-BE49-F238E27FC236}">
                <a16:creationId xmlns:a16="http://schemas.microsoft.com/office/drawing/2014/main" id="{F47968C8-E80F-9984-EF91-BF9713D452A0}"/>
              </a:ext>
            </a:extLst>
          </p:cNvPr>
          <p:cNvSpPr txBox="1"/>
          <p:nvPr/>
        </p:nvSpPr>
        <p:spPr>
          <a:xfrm>
            <a:off x="1005749" y="94892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16 : 30</a:t>
            </a:r>
          </a:p>
        </p:txBody>
      </p:sp>
      <p:sp>
        <p:nvSpPr>
          <p:cNvPr id="59" name="Google Shape;103;p2">
            <a:extLst>
              <a:ext uri="{FF2B5EF4-FFF2-40B4-BE49-F238E27FC236}">
                <a16:creationId xmlns:a16="http://schemas.microsoft.com/office/drawing/2014/main" id="{3560C79E-99E2-6861-949D-3DF1AECFFD7F}"/>
              </a:ext>
            </a:extLst>
          </p:cNvPr>
          <p:cNvSpPr txBox="1"/>
          <p:nvPr/>
        </p:nvSpPr>
        <p:spPr>
          <a:xfrm>
            <a:off x="2894202" y="95025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 : 30</a:t>
            </a:r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8AA28D67-C575-0DC3-B250-D68E74106B0A}"/>
              </a:ext>
            </a:extLst>
          </p:cNvPr>
          <p:cNvSpPr txBox="1"/>
          <p:nvPr/>
        </p:nvSpPr>
        <p:spPr>
          <a:xfrm>
            <a:off x="4699749" y="94927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5A3DEDB-9E85-4251-76A7-21D4FCEAAF67}"/>
              </a:ext>
            </a:extLst>
          </p:cNvPr>
          <p:cNvSpPr txBox="1"/>
          <p:nvPr/>
        </p:nvSpPr>
        <p:spPr>
          <a:xfrm>
            <a:off x="4974390" y="6367750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 ha             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D5202753-6CBD-A8BA-5B09-02CA69CC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94" y="6178243"/>
            <a:ext cx="1241649" cy="8349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D038B1-5C1B-A20A-A4B5-B3B496EC1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28" y="2463659"/>
            <a:ext cx="3038475" cy="120967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7229" y="591338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Indica quants diners hi ha en cada grup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6" y="751194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37 cèntims utilitzant la menor quantitat de monedes possible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72628" y="209026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Encercla el rellotge que marca dos quarts menys cinc d’una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88486" y="412070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l’hora que s’indica en cada rellotge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482454" y="8792438"/>
            <a:ext cx="5584319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Enumera 4 coses que puguis comprar amb menys d’1 € (1 punt).</a:t>
            </a:r>
          </a:p>
        </p:txBody>
      </p:sp>
      <p:sp>
        <p:nvSpPr>
          <p:cNvPr id="11" name="Google Shape;103;p2">
            <a:extLst>
              <a:ext uri="{FF2B5EF4-FFF2-40B4-BE49-F238E27FC236}">
                <a16:creationId xmlns:a16="http://schemas.microsoft.com/office/drawing/2014/main" id="{9279A10C-188F-91CC-8172-950B5A1307E1}"/>
              </a:ext>
            </a:extLst>
          </p:cNvPr>
          <p:cNvSpPr txBox="1"/>
          <p:nvPr/>
        </p:nvSpPr>
        <p:spPr>
          <a:xfrm>
            <a:off x="577066" y="5134455"/>
            <a:ext cx="264873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Un quart i cinc de quatre de la tarda.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F23C1B2-3D0B-3C65-577C-A754EAA6AEA4}"/>
              </a:ext>
            </a:extLst>
          </p:cNvPr>
          <p:cNvSpPr/>
          <p:nvPr/>
        </p:nvSpPr>
        <p:spPr>
          <a:xfrm>
            <a:off x="628560" y="7807302"/>
            <a:ext cx="5045510" cy="93165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39F277-204B-FCB1-2717-38AC88E2C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9313" y="2567134"/>
            <a:ext cx="2752725" cy="1104900"/>
          </a:xfrm>
          <a:prstGeom prst="rect">
            <a:avLst/>
          </a:prstGeom>
        </p:spPr>
      </p:pic>
      <p:sp>
        <p:nvSpPr>
          <p:cNvPr id="9" name="Google Shape;103;p2">
            <a:extLst>
              <a:ext uri="{FF2B5EF4-FFF2-40B4-BE49-F238E27FC236}">
                <a16:creationId xmlns:a16="http://schemas.microsoft.com/office/drawing/2014/main" id="{DFFF926A-EFFF-3CB2-F293-70B198B29E8E}"/>
              </a:ext>
            </a:extLst>
          </p:cNvPr>
          <p:cNvSpPr txBox="1"/>
          <p:nvPr/>
        </p:nvSpPr>
        <p:spPr>
          <a:xfrm>
            <a:off x="3476823" y="5124826"/>
            <a:ext cx="299513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Dos quarts i cinc de set del matí.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ABDD1A5-EFEA-76F2-D27D-032DA97CA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83" y="4473545"/>
            <a:ext cx="1333500" cy="7048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C8F34D-27AC-3B45-D3D7-BF3570CF4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2852" y="4474300"/>
            <a:ext cx="1333500" cy="70485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9885BF3-DE40-5E2E-6501-29B31D4037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281" y="6205469"/>
            <a:ext cx="1145052" cy="786459"/>
          </a:xfrm>
          <a:prstGeom prst="rect">
            <a:avLst/>
          </a:prstGeom>
        </p:spPr>
      </p:pic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12DD938E-419C-AB80-4D12-0C5EF132C7C8}"/>
              </a:ext>
            </a:extLst>
          </p:cNvPr>
          <p:cNvSpPr txBox="1"/>
          <p:nvPr/>
        </p:nvSpPr>
        <p:spPr>
          <a:xfrm>
            <a:off x="1724802" y="6367149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 ha             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EA48D0-0F0E-434F-9853-93ECA4A462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3075</TotalTime>
  <Words>295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46</cp:revision>
  <dcterms:created xsi:type="dcterms:W3CDTF">2022-01-03T10:00:59Z</dcterms:created>
  <dcterms:modified xsi:type="dcterms:W3CDTF">2024-11-18T11:41:33Z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