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3333"/>
    <a:srgbClr val="009ED0"/>
    <a:srgbClr val="F9FDFF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5.emf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49">
            <a:extLst>
              <a:ext uri="{FF2B5EF4-FFF2-40B4-BE49-F238E27FC236}">
                <a16:creationId xmlns:a16="http://schemas.microsoft.com/office/drawing/2014/main" id="{13EE0B20-7C44-8103-6480-82EA0D641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232" y="7796491"/>
            <a:ext cx="589947" cy="926272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46301C1E-40F9-0210-7775-174E97ECD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79" y="7932718"/>
            <a:ext cx="869790" cy="782227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3E4E4E93-EC62-1BA4-3538-88FF5052E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006" y="7840941"/>
            <a:ext cx="1060763" cy="929805"/>
          </a:xfrm>
          <a:prstGeom prst="rect">
            <a:avLst/>
          </a:prstGeom>
        </p:spPr>
      </p:pic>
      <p:sp>
        <p:nvSpPr>
          <p:cNvPr id="47" name="Afgeronde rechthoek 13">
            <a:extLst>
              <a:ext uri="{FF2B5EF4-FFF2-40B4-BE49-F238E27FC236}">
                <a16:creationId xmlns:a16="http://schemas.microsoft.com/office/drawing/2014/main" id="{E43FD926-183D-E74C-9B8B-2B2D9E78E83F}"/>
              </a:ext>
            </a:extLst>
          </p:cNvPr>
          <p:cNvSpPr/>
          <p:nvPr/>
        </p:nvSpPr>
        <p:spPr>
          <a:xfrm>
            <a:off x="4711148" y="8718547"/>
            <a:ext cx="1396117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Afgeronde rechthoek 13">
            <a:extLst>
              <a:ext uri="{FF2B5EF4-FFF2-40B4-BE49-F238E27FC236}">
                <a16:creationId xmlns:a16="http://schemas.microsoft.com/office/drawing/2014/main" id="{778AEC7F-D606-AC16-72CA-913023685E00}"/>
              </a:ext>
            </a:extLst>
          </p:cNvPr>
          <p:cNvSpPr/>
          <p:nvPr/>
        </p:nvSpPr>
        <p:spPr>
          <a:xfrm>
            <a:off x="2591723" y="8689990"/>
            <a:ext cx="1396117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5" name="Afgeronde rechthoek 13">
            <a:extLst>
              <a:ext uri="{FF2B5EF4-FFF2-40B4-BE49-F238E27FC236}">
                <a16:creationId xmlns:a16="http://schemas.microsoft.com/office/drawing/2014/main" id="{42E018B9-E322-58D9-EBEC-924644F24674}"/>
              </a:ext>
            </a:extLst>
          </p:cNvPr>
          <p:cNvSpPr/>
          <p:nvPr/>
        </p:nvSpPr>
        <p:spPr>
          <a:xfrm>
            <a:off x="620424" y="8689990"/>
            <a:ext cx="1396117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A8BBCA64-CC4A-1475-FD71-C85AFA84DC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5609" y="4300095"/>
            <a:ext cx="973969" cy="914684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8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1952859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1. Inventa un itinerari perquè el pingüí arribi a l’iceberg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45721" y="4118653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2. Marca amb una creu les restes que tenen 4 cantonades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07779" y="5743142"/>
            <a:ext cx="6158196" cy="353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Dibuixa una forma tancada amb 6 cantonades (1 punt).</a:t>
            </a:r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07779" y="7629052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4. Escriu el nom d’aquestes figures (1 punt).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6C34811-465E-24B5-A29A-53E8418C9D97}"/>
              </a:ext>
            </a:extLst>
          </p:cNvPr>
          <p:cNvSpPr/>
          <p:nvPr/>
        </p:nvSpPr>
        <p:spPr>
          <a:xfrm>
            <a:off x="3508176" y="2464247"/>
            <a:ext cx="2503763" cy="1285067"/>
          </a:xfrm>
          <a:prstGeom prst="rect">
            <a:avLst/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AC70970-927C-351D-BD15-88F1FDDE9F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779" y="2421810"/>
            <a:ext cx="2755692" cy="140846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3473C51-A3FA-41F0-583C-47CE8F45D2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262" y="4383243"/>
            <a:ext cx="973969" cy="74569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7B58B8F-BD20-2B1F-C449-7A08BA5A9A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6232" y="4367294"/>
            <a:ext cx="971550" cy="77152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29FAC65D-8285-DE97-9FB5-D931142DC6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3283" y="4388953"/>
            <a:ext cx="2295525" cy="771525"/>
          </a:xfrm>
          <a:prstGeom prst="rect">
            <a:avLst/>
          </a:prstGeom>
        </p:spPr>
      </p:pic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0B459769-3584-3C94-D900-F34DAE982408}"/>
              </a:ext>
            </a:extLst>
          </p:cNvPr>
          <p:cNvSpPr/>
          <p:nvPr/>
        </p:nvSpPr>
        <p:spPr>
          <a:xfrm>
            <a:off x="1084561" y="5085861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5B73DEEB-8AA8-7DA9-23E1-69D611078BAA}"/>
              </a:ext>
            </a:extLst>
          </p:cNvPr>
          <p:cNvSpPr/>
          <p:nvPr/>
        </p:nvSpPr>
        <p:spPr>
          <a:xfrm>
            <a:off x="5270347" y="5096389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3EE328D8-8F45-6EC9-1489-40D8ACEF7474}"/>
              </a:ext>
            </a:extLst>
          </p:cNvPr>
          <p:cNvSpPr/>
          <p:nvPr/>
        </p:nvSpPr>
        <p:spPr>
          <a:xfrm>
            <a:off x="3506777" y="5105035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76A6CF23-52CC-3BB5-3C24-5781436C9C76}"/>
              </a:ext>
            </a:extLst>
          </p:cNvPr>
          <p:cNvSpPr/>
          <p:nvPr/>
        </p:nvSpPr>
        <p:spPr>
          <a:xfrm>
            <a:off x="2393008" y="5085861"/>
            <a:ext cx="262279" cy="1929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A97AA096-0C8B-07A6-BF57-8EDBA71234C5}"/>
              </a:ext>
            </a:extLst>
          </p:cNvPr>
          <p:cNvSpPr/>
          <p:nvPr/>
        </p:nvSpPr>
        <p:spPr>
          <a:xfrm>
            <a:off x="880540" y="6161244"/>
            <a:ext cx="1593382" cy="11166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Ondertitel 2">
            <a:extLst>
              <a:ext uri="{FF2B5EF4-FFF2-40B4-BE49-F238E27FC236}">
                <a16:creationId xmlns:a16="http://schemas.microsoft.com/office/drawing/2014/main" id="{FC155DEA-CC10-BAD9-2650-89F3E921D06F}"/>
              </a:ext>
            </a:extLst>
          </p:cNvPr>
          <p:cNvSpPr txBox="1">
            <a:spLocks/>
          </p:cNvSpPr>
          <p:nvPr/>
        </p:nvSpPr>
        <p:spPr>
          <a:xfrm>
            <a:off x="601230" y="9109798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Escriu el nom de 2 figures que tinguin 4 costats i 4 cantonades (1 punt).</a:t>
            </a:r>
          </a:p>
        </p:txBody>
      </p:sp>
      <p:sp>
        <p:nvSpPr>
          <p:cNvPr id="52" name="Afgeronde rechthoek 13">
            <a:extLst>
              <a:ext uri="{FF2B5EF4-FFF2-40B4-BE49-F238E27FC236}">
                <a16:creationId xmlns:a16="http://schemas.microsoft.com/office/drawing/2014/main" id="{52C6B589-080B-B07C-4E9D-120324ABA2C7}"/>
              </a:ext>
            </a:extLst>
          </p:cNvPr>
          <p:cNvSpPr/>
          <p:nvPr/>
        </p:nvSpPr>
        <p:spPr>
          <a:xfrm>
            <a:off x="689492" y="9448773"/>
            <a:ext cx="2220799" cy="369015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n 33">
            <a:extLst>
              <a:ext uri="{FF2B5EF4-FFF2-40B4-BE49-F238E27FC236}">
                <a16:creationId xmlns:a16="http://schemas.microsoft.com/office/drawing/2014/main" id="{7ECACAE5-75A1-52B5-19DE-0CF85E104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579" y="8888909"/>
            <a:ext cx="709612" cy="100488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F6079FE-7884-4BE5-0754-6CC999442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634" y="2364516"/>
            <a:ext cx="738187" cy="685800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549663" y="3431689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Dibuixa un trapezi i descompon-lo en triangles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83452" y="5482866"/>
            <a:ext cx="4863932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De quines figures es compon aquest mosaic?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8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10293" y="6917901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Dibuixa les peces del tangram i construeix una casa (1 punt).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57436" y="8787441"/>
            <a:ext cx="6158195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Encercla les figures que poden rodar (1 punt).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B0138D52-22CB-11F6-5059-89F89F8E335F}"/>
              </a:ext>
            </a:extLst>
          </p:cNvPr>
          <p:cNvSpPr txBox="1">
            <a:spLocks/>
          </p:cNvSpPr>
          <p:nvPr/>
        </p:nvSpPr>
        <p:spPr>
          <a:xfrm>
            <a:off x="567722" y="1962757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6. Encercla els cercles (1 punt).</a:t>
            </a:r>
          </a:p>
        </p:txBody>
      </p:sp>
      <p:sp>
        <p:nvSpPr>
          <p:cNvPr id="75" name="Afgeronde rechthoek 13">
            <a:extLst>
              <a:ext uri="{FF2B5EF4-FFF2-40B4-BE49-F238E27FC236}">
                <a16:creationId xmlns:a16="http://schemas.microsoft.com/office/drawing/2014/main" id="{A6762318-4953-F1CF-0800-EA9EFEC9B104}"/>
              </a:ext>
            </a:extLst>
          </p:cNvPr>
          <p:cNvSpPr/>
          <p:nvPr/>
        </p:nvSpPr>
        <p:spPr>
          <a:xfrm>
            <a:off x="3887387" y="6029869"/>
            <a:ext cx="1816710" cy="27850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1" name="Ondertitel 2">
            <a:extLst>
              <a:ext uri="{FF2B5EF4-FFF2-40B4-BE49-F238E27FC236}">
                <a16:creationId xmlns:a16="http://schemas.microsoft.com/office/drawing/2014/main" id="{C4B9AF3E-9E3D-00E6-07E7-FF4DDF06A483}"/>
              </a:ext>
            </a:extLst>
          </p:cNvPr>
          <p:cNvSpPr txBox="1">
            <a:spLocks/>
          </p:cNvSpPr>
          <p:nvPr/>
        </p:nvSpPr>
        <p:spPr>
          <a:xfrm>
            <a:off x="2758382" y="6038445"/>
            <a:ext cx="4018144" cy="3025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latin typeface="ABeZeh" pitchFamily="2" charset="0"/>
                <a:ea typeface="ABeZeh" pitchFamily="2" charset="0"/>
              </a:rPr>
              <a:t>Es compon de                                         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63CFA64-D595-7D22-D5AD-AB4B83939A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4226" y="2390526"/>
            <a:ext cx="690278" cy="63565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30F4C74-2B30-7508-4502-89713B0F7C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3448" y="2412659"/>
            <a:ext cx="492503" cy="48622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51D0913-F54D-6889-D04E-15A8D7F52B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5269" y="2410611"/>
            <a:ext cx="598487" cy="607037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1695A022-0D7C-0587-0C8A-772F2613C0D5}"/>
              </a:ext>
            </a:extLst>
          </p:cNvPr>
          <p:cNvSpPr/>
          <p:nvPr/>
        </p:nvSpPr>
        <p:spPr>
          <a:xfrm>
            <a:off x="707518" y="3730630"/>
            <a:ext cx="2503763" cy="1285067"/>
          </a:xfrm>
          <a:prstGeom prst="rect">
            <a:avLst/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001DD780-C040-CCF3-FAAB-06F415228A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634" y="5784781"/>
            <a:ext cx="1731882" cy="84094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DC7C853-FB06-6751-2B82-440B9C61DE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560" y="7176709"/>
            <a:ext cx="1141878" cy="1120333"/>
          </a:xfrm>
          <a:prstGeom prst="rect">
            <a:avLst/>
          </a:prstGeom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BFAC39A1-D215-57B8-DF68-E2124EF923B7}"/>
              </a:ext>
            </a:extLst>
          </p:cNvPr>
          <p:cNvSpPr/>
          <p:nvPr/>
        </p:nvSpPr>
        <p:spPr>
          <a:xfrm>
            <a:off x="2231566" y="7199347"/>
            <a:ext cx="2503763" cy="1285067"/>
          </a:xfrm>
          <a:prstGeom prst="rect">
            <a:avLst/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B3876D05-5058-5A13-E4E2-AFC96B7528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518" y="9082333"/>
            <a:ext cx="762303" cy="738775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CE70567F-3DBE-C5F2-E59A-59531086C5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2410159" y="8948027"/>
            <a:ext cx="666750" cy="102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BF5637-F3F9-47CA-8557-F60CD9117B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4629</TotalTime>
  <Words>181</Words>
  <Application>Microsoft Office PowerPoint</Application>
  <PresentationFormat>Personalizado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167</cp:revision>
  <dcterms:created xsi:type="dcterms:W3CDTF">2022-01-03T10:00:59Z</dcterms:created>
  <dcterms:modified xsi:type="dcterms:W3CDTF">2024-11-18T11:28:35Z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