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3228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F87A069A-86C1-324A-8CCA-DC4DCFA47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90" y="7834585"/>
            <a:ext cx="2584142" cy="19342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62C637A-7935-92BC-1B42-AB2C3BF0A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8718" y="4160220"/>
            <a:ext cx="1363516" cy="981432"/>
          </a:xfrm>
          <a:prstGeom prst="rect">
            <a:avLst/>
          </a:prstGeom>
        </p:spPr>
      </p:pic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2030323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1. Dibuixa un polígon amb 6 angles i 6 costats i escriu quin polígon és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626593" y="6045867"/>
            <a:ext cx="6484569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3. Dibuixa un coixí a la dreta de la noia i una manta a l’esquerra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60988" y="3950560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2. Indica el nom d’aquests triangles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9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60988" y="7558498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Arial"/>
              </a:rPr>
              <a:t>4. </a:t>
            </a: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Dibuixa un cotxe paral·lel al cotxe taronja (1 punt).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3FF5D53-7B0B-4611-F1C6-E90D477DDEE8}"/>
              </a:ext>
            </a:extLst>
          </p:cNvPr>
          <p:cNvSpPr/>
          <p:nvPr/>
        </p:nvSpPr>
        <p:spPr>
          <a:xfrm>
            <a:off x="768728" y="2373964"/>
            <a:ext cx="5846903" cy="122744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Google Shape;94;p2">
            <a:extLst>
              <a:ext uri="{FF2B5EF4-FFF2-40B4-BE49-F238E27FC236}">
                <a16:creationId xmlns:a16="http://schemas.microsoft.com/office/drawing/2014/main" id="{23A37C91-BD22-B47A-27FF-65D7F32F40CF}"/>
              </a:ext>
            </a:extLst>
          </p:cNvPr>
          <p:cNvSpPr/>
          <p:nvPr/>
        </p:nvSpPr>
        <p:spPr>
          <a:xfrm>
            <a:off x="709960" y="5151243"/>
            <a:ext cx="103173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94;p2">
            <a:extLst>
              <a:ext uri="{FF2B5EF4-FFF2-40B4-BE49-F238E27FC236}">
                <a16:creationId xmlns:a16="http://schemas.microsoft.com/office/drawing/2014/main" id="{D2565EE7-2C5E-5680-ED3C-FBA52D9FD211}"/>
              </a:ext>
            </a:extLst>
          </p:cNvPr>
          <p:cNvSpPr/>
          <p:nvPr/>
        </p:nvSpPr>
        <p:spPr>
          <a:xfrm>
            <a:off x="2549974" y="5163213"/>
            <a:ext cx="103173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94;p2">
            <a:extLst>
              <a:ext uri="{FF2B5EF4-FFF2-40B4-BE49-F238E27FC236}">
                <a16:creationId xmlns:a16="http://schemas.microsoft.com/office/drawing/2014/main" id="{B30BFBB7-9473-5E21-C2D9-6E6F71F5938F}"/>
              </a:ext>
            </a:extLst>
          </p:cNvPr>
          <p:cNvSpPr/>
          <p:nvPr/>
        </p:nvSpPr>
        <p:spPr>
          <a:xfrm>
            <a:off x="4276579" y="5161198"/>
            <a:ext cx="103173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5477946-EA0F-0AEF-715D-B07F6A8925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640" y="4286853"/>
            <a:ext cx="1037053" cy="89491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B2CFDE9-7DF3-44E6-76F1-A7FA0C30A8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8798" y="3852542"/>
            <a:ext cx="778120" cy="13086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ED697D5-3908-F91C-F8FF-3673580757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715" y="6336845"/>
            <a:ext cx="1008463" cy="118233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10D625B-3290-17DB-B4A5-36DC41CAF7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10967" y="6348109"/>
            <a:ext cx="1008463" cy="118233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147743-CC17-CEEF-E0AC-0E5FA13E5D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8891" y="6391251"/>
            <a:ext cx="1086428" cy="11216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EA22990-FE02-5561-E4AC-2CAFCC3CF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77933">
            <a:off x="650403" y="2423549"/>
            <a:ext cx="1028700" cy="9906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910AEFA-7EB5-B42C-0895-1EF11FC6A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274" y="2288238"/>
            <a:ext cx="1028700" cy="990600"/>
          </a:xfrm>
          <a:prstGeom prst="rect">
            <a:avLst/>
          </a:prstGeom>
        </p:spPr>
      </p:pic>
      <p:sp>
        <p:nvSpPr>
          <p:cNvPr id="40" name="Google Shape;94;p2">
            <a:extLst>
              <a:ext uri="{FF2B5EF4-FFF2-40B4-BE49-F238E27FC236}">
                <a16:creationId xmlns:a16="http://schemas.microsoft.com/office/drawing/2014/main" id="{81923715-747F-2711-F5E7-9D85D9FD1460}"/>
              </a:ext>
            </a:extLst>
          </p:cNvPr>
          <p:cNvSpPr/>
          <p:nvPr/>
        </p:nvSpPr>
        <p:spPr>
          <a:xfrm>
            <a:off x="937148" y="3383880"/>
            <a:ext cx="121626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9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00144" y="4716876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Quines estances assenyalen les fletxes? Escriu (1 punt).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01181" y="6255866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Marca amb una creu quina estança hi ha entre el dormitori i el bany (1 punt).</a:t>
            </a:r>
          </a:p>
        </p:txBody>
      </p:sp>
      <p:sp>
        <p:nvSpPr>
          <p:cNvPr id="331" name="Ondertitel 2">
            <a:extLst>
              <a:ext uri="{FF2B5EF4-FFF2-40B4-BE49-F238E27FC236}">
                <a16:creationId xmlns:a16="http://schemas.microsoft.com/office/drawing/2014/main" id="{F4D9441D-F9E6-B850-7BBF-1F7116B240DC}"/>
              </a:ext>
            </a:extLst>
          </p:cNvPr>
          <p:cNvSpPr txBox="1">
            <a:spLocks/>
          </p:cNvSpPr>
          <p:nvPr/>
        </p:nvSpPr>
        <p:spPr>
          <a:xfrm>
            <a:off x="457229" y="2107581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Escriu a sota si les figures s’han traslladat o si tenen simetria (1 punt).</a:t>
            </a: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67056" y="3799123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Escriu tres coses de l’aula que tinguin simetria (1 punt).</a:t>
            </a: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D5A0B7A6-78DF-0A70-E678-BB42B67FA34E}"/>
              </a:ext>
            </a:extLst>
          </p:cNvPr>
          <p:cNvSpPr txBox="1">
            <a:spLocks/>
          </p:cNvSpPr>
          <p:nvPr/>
        </p:nvSpPr>
        <p:spPr>
          <a:xfrm>
            <a:off x="505327" y="7330839"/>
            <a:ext cx="4896314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Quines illes hi ha a la casella (H, 5)? (1 punt)</a:t>
            </a:r>
          </a:p>
        </p:txBody>
      </p:sp>
      <p:sp>
        <p:nvSpPr>
          <p:cNvPr id="131" name="Afgeronde rechthoek 113">
            <a:extLst>
              <a:ext uri="{FF2B5EF4-FFF2-40B4-BE49-F238E27FC236}">
                <a16:creationId xmlns:a16="http://schemas.microsoft.com/office/drawing/2014/main" id="{1584E459-D67D-B46B-C80C-CCD9EE19D27A}"/>
              </a:ext>
            </a:extLst>
          </p:cNvPr>
          <p:cNvSpPr/>
          <p:nvPr/>
        </p:nvSpPr>
        <p:spPr>
          <a:xfrm>
            <a:off x="834478" y="6591262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3BB59FE-9BEA-D0B7-EA4E-B5E3F6156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77933">
            <a:off x="3402254" y="2505991"/>
            <a:ext cx="1028700" cy="9906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387A486-3362-3729-9543-0E8481E08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402323">
            <a:off x="4312402" y="2536222"/>
            <a:ext cx="1028700" cy="990600"/>
          </a:xfrm>
          <a:prstGeom prst="rect">
            <a:avLst/>
          </a:prstGeom>
        </p:spPr>
      </p:pic>
      <p:sp>
        <p:nvSpPr>
          <p:cNvPr id="41" name="Google Shape;94;p2">
            <a:extLst>
              <a:ext uri="{FF2B5EF4-FFF2-40B4-BE49-F238E27FC236}">
                <a16:creationId xmlns:a16="http://schemas.microsoft.com/office/drawing/2014/main" id="{267ED768-62E6-31E6-87AF-BA772C7680B3}"/>
              </a:ext>
            </a:extLst>
          </p:cNvPr>
          <p:cNvSpPr/>
          <p:nvPr/>
        </p:nvSpPr>
        <p:spPr>
          <a:xfrm>
            <a:off x="3820416" y="3399851"/>
            <a:ext cx="121626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94;p2">
            <a:extLst>
              <a:ext uri="{FF2B5EF4-FFF2-40B4-BE49-F238E27FC236}">
                <a16:creationId xmlns:a16="http://schemas.microsoft.com/office/drawing/2014/main" id="{A962C330-87E4-6FBF-6DC2-8242BC3C0BB7}"/>
              </a:ext>
            </a:extLst>
          </p:cNvPr>
          <p:cNvSpPr/>
          <p:nvPr/>
        </p:nvSpPr>
        <p:spPr>
          <a:xfrm>
            <a:off x="571413" y="4123108"/>
            <a:ext cx="1671271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94;p2">
            <a:extLst>
              <a:ext uri="{FF2B5EF4-FFF2-40B4-BE49-F238E27FC236}">
                <a16:creationId xmlns:a16="http://schemas.microsoft.com/office/drawing/2014/main" id="{64B3EFAF-C73E-8056-82BA-31F4E5BA2DC7}"/>
              </a:ext>
            </a:extLst>
          </p:cNvPr>
          <p:cNvSpPr/>
          <p:nvPr/>
        </p:nvSpPr>
        <p:spPr>
          <a:xfrm>
            <a:off x="4354357" y="4129960"/>
            <a:ext cx="1671271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94;p2">
            <a:extLst>
              <a:ext uri="{FF2B5EF4-FFF2-40B4-BE49-F238E27FC236}">
                <a16:creationId xmlns:a16="http://schemas.microsoft.com/office/drawing/2014/main" id="{50CA6741-19A3-DB68-AFC4-28F11591EB3B}"/>
              </a:ext>
            </a:extLst>
          </p:cNvPr>
          <p:cNvSpPr/>
          <p:nvPr/>
        </p:nvSpPr>
        <p:spPr>
          <a:xfrm>
            <a:off x="2517576" y="4129960"/>
            <a:ext cx="1671271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A251BFE-9865-B5B3-95C3-8F234BC8B7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947173" y="4856874"/>
            <a:ext cx="1205384" cy="1581786"/>
          </a:xfrm>
          <a:prstGeom prst="rect">
            <a:avLst/>
          </a:prstGeom>
        </p:spPr>
      </p:pic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28C258AA-D3BB-27E3-4566-6C96B5D0D49C}"/>
              </a:ext>
            </a:extLst>
          </p:cNvPr>
          <p:cNvCxnSpPr>
            <a:cxnSpLocks/>
          </p:cNvCxnSpPr>
          <p:nvPr/>
        </p:nvCxnSpPr>
        <p:spPr>
          <a:xfrm flipH="1">
            <a:off x="3274571" y="5300264"/>
            <a:ext cx="3057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oogle Shape;94;p2">
            <a:extLst>
              <a:ext uri="{FF2B5EF4-FFF2-40B4-BE49-F238E27FC236}">
                <a16:creationId xmlns:a16="http://schemas.microsoft.com/office/drawing/2014/main" id="{3A93F157-43F9-E5DE-8626-12D21FD5C138}"/>
              </a:ext>
            </a:extLst>
          </p:cNvPr>
          <p:cNvSpPr/>
          <p:nvPr/>
        </p:nvSpPr>
        <p:spPr>
          <a:xfrm>
            <a:off x="3521247" y="5123023"/>
            <a:ext cx="769901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540F4807-E6D5-5B00-B637-10EC942CDE6F}"/>
              </a:ext>
            </a:extLst>
          </p:cNvPr>
          <p:cNvCxnSpPr>
            <a:cxnSpLocks/>
          </p:cNvCxnSpPr>
          <p:nvPr/>
        </p:nvCxnSpPr>
        <p:spPr>
          <a:xfrm>
            <a:off x="1706983" y="5967014"/>
            <a:ext cx="4017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Google Shape;94;p2">
            <a:extLst>
              <a:ext uri="{FF2B5EF4-FFF2-40B4-BE49-F238E27FC236}">
                <a16:creationId xmlns:a16="http://schemas.microsoft.com/office/drawing/2014/main" id="{C5FEB73D-7DA7-71F1-EF31-5B6FD1531551}"/>
              </a:ext>
            </a:extLst>
          </p:cNvPr>
          <p:cNvSpPr/>
          <p:nvPr/>
        </p:nvSpPr>
        <p:spPr>
          <a:xfrm>
            <a:off x="909134" y="5778746"/>
            <a:ext cx="754089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4810C0E0-9955-0172-F1CA-BFDC303B62E2}"/>
              </a:ext>
            </a:extLst>
          </p:cNvPr>
          <p:cNvSpPr txBox="1">
            <a:spLocks/>
          </p:cNvSpPr>
          <p:nvPr/>
        </p:nvSpPr>
        <p:spPr>
          <a:xfrm>
            <a:off x="1052129" y="6582860"/>
            <a:ext cx="1233931" cy="276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Cuina</a:t>
            </a:r>
          </a:p>
        </p:txBody>
      </p:sp>
      <p:sp>
        <p:nvSpPr>
          <p:cNvPr id="34" name="Afgeronde rechthoek 113">
            <a:extLst>
              <a:ext uri="{FF2B5EF4-FFF2-40B4-BE49-F238E27FC236}">
                <a16:creationId xmlns:a16="http://schemas.microsoft.com/office/drawing/2014/main" id="{B829BD17-269A-37D4-3131-7F3D3FEE92F8}"/>
              </a:ext>
            </a:extLst>
          </p:cNvPr>
          <p:cNvSpPr/>
          <p:nvPr/>
        </p:nvSpPr>
        <p:spPr>
          <a:xfrm>
            <a:off x="2068409" y="6603951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4" name="Ondertitel 2">
            <a:extLst>
              <a:ext uri="{FF2B5EF4-FFF2-40B4-BE49-F238E27FC236}">
                <a16:creationId xmlns:a16="http://schemas.microsoft.com/office/drawing/2014/main" id="{6F8CF7B2-22D8-D54A-FC19-7A915D3528E1}"/>
              </a:ext>
            </a:extLst>
          </p:cNvPr>
          <p:cNvSpPr txBox="1">
            <a:spLocks/>
          </p:cNvSpPr>
          <p:nvPr/>
        </p:nvSpPr>
        <p:spPr>
          <a:xfrm>
            <a:off x="2286060" y="6595549"/>
            <a:ext cx="1233931" cy="276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Bany</a:t>
            </a:r>
          </a:p>
        </p:txBody>
      </p:sp>
      <p:sp>
        <p:nvSpPr>
          <p:cNvPr id="45" name="Afgeronde rechthoek 113">
            <a:extLst>
              <a:ext uri="{FF2B5EF4-FFF2-40B4-BE49-F238E27FC236}">
                <a16:creationId xmlns:a16="http://schemas.microsoft.com/office/drawing/2014/main" id="{94FCC0BD-6FDD-029B-2AFE-776E027234CE}"/>
              </a:ext>
            </a:extLst>
          </p:cNvPr>
          <p:cNvSpPr/>
          <p:nvPr/>
        </p:nvSpPr>
        <p:spPr>
          <a:xfrm>
            <a:off x="3205068" y="6613757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9" name="Ondertitel 2">
            <a:extLst>
              <a:ext uri="{FF2B5EF4-FFF2-40B4-BE49-F238E27FC236}">
                <a16:creationId xmlns:a16="http://schemas.microsoft.com/office/drawing/2014/main" id="{C73C4630-D97F-5B51-AA45-C6F8C09EB066}"/>
              </a:ext>
            </a:extLst>
          </p:cNvPr>
          <p:cNvSpPr txBox="1">
            <a:spLocks/>
          </p:cNvSpPr>
          <p:nvPr/>
        </p:nvSpPr>
        <p:spPr>
          <a:xfrm>
            <a:off x="3422719" y="6605355"/>
            <a:ext cx="1233931" cy="276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Sala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17545C39-E8D7-18B9-3DD1-EB3A01D5EA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149" y="7571929"/>
            <a:ext cx="1756251" cy="1664961"/>
          </a:xfrm>
          <a:prstGeom prst="rect">
            <a:avLst/>
          </a:prstGeom>
        </p:spPr>
      </p:pic>
      <p:sp>
        <p:nvSpPr>
          <p:cNvPr id="52" name="Afgeronde rechthoek 113">
            <a:extLst>
              <a:ext uri="{FF2B5EF4-FFF2-40B4-BE49-F238E27FC236}">
                <a16:creationId xmlns:a16="http://schemas.microsoft.com/office/drawing/2014/main" id="{B93D5057-29DA-4156-CF1F-DEA36E2495C1}"/>
              </a:ext>
            </a:extLst>
          </p:cNvPr>
          <p:cNvSpPr/>
          <p:nvPr/>
        </p:nvSpPr>
        <p:spPr>
          <a:xfrm>
            <a:off x="2586974" y="8366957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7" name="Ondertitel 2">
            <a:extLst>
              <a:ext uri="{FF2B5EF4-FFF2-40B4-BE49-F238E27FC236}">
                <a16:creationId xmlns:a16="http://schemas.microsoft.com/office/drawing/2014/main" id="{0E696FEE-8D10-C8EB-BF36-D78C604E9617}"/>
              </a:ext>
            </a:extLst>
          </p:cNvPr>
          <p:cNvSpPr txBox="1">
            <a:spLocks/>
          </p:cNvSpPr>
          <p:nvPr/>
        </p:nvSpPr>
        <p:spPr>
          <a:xfrm>
            <a:off x="2795544" y="8329384"/>
            <a:ext cx="1233931" cy="276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Les illes Canàries</a:t>
            </a:r>
          </a:p>
        </p:txBody>
      </p:sp>
      <p:sp>
        <p:nvSpPr>
          <p:cNvPr id="60" name="Afgeronde rechthoek 113">
            <a:extLst>
              <a:ext uri="{FF2B5EF4-FFF2-40B4-BE49-F238E27FC236}">
                <a16:creationId xmlns:a16="http://schemas.microsoft.com/office/drawing/2014/main" id="{F47864CB-A003-533F-28E3-F8320FE43E8F}"/>
              </a:ext>
            </a:extLst>
          </p:cNvPr>
          <p:cNvSpPr/>
          <p:nvPr/>
        </p:nvSpPr>
        <p:spPr>
          <a:xfrm>
            <a:off x="2586974" y="8720631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63" name="Ondertitel 2">
            <a:extLst>
              <a:ext uri="{FF2B5EF4-FFF2-40B4-BE49-F238E27FC236}">
                <a16:creationId xmlns:a16="http://schemas.microsoft.com/office/drawing/2014/main" id="{B2B5F8E3-727D-F652-B873-FC57D13F5B23}"/>
              </a:ext>
            </a:extLst>
          </p:cNvPr>
          <p:cNvSpPr txBox="1">
            <a:spLocks/>
          </p:cNvSpPr>
          <p:nvPr/>
        </p:nvSpPr>
        <p:spPr>
          <a:xfrm>
            <a:off x="2795544" y="8683058"/>
            <a:ext cx="1233931" cy="276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Les illes Balears</a:t>
            </a:r>
          </a:p>
        </p:txBody>
      </p:sp>
      <p:sp>
        <p:nvSpPr>
          <p:cNvPr id="128" name="Ondertitel 2">
            <a:extLst>
              <a:ext uri="{FF2B5EF4-FFF2-40B4-BE49-F238E27FC236}">
                <a16:creationId xmlns:a16="http://schemas.microsoft.com/office/drawing/2014/main" id="{C5E5978E-FE50-CD6A-74D4-E7CED392678B}"/>
              </a:ext>
            </a:extLst>
          </p:cNvPr>
          <p:cNvSpPr txBox="1">
            <a:spLocks/>
          </p:cNvSpPr>
          <p:nvPr/>
        </p:nvSpPr>
        <p:spPr>
          <a:xfrm>
            <a:off x="505326" y="9391306"/>
            <a:ext cx="6521621" cy="247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Marca amb una creu sobre el plànol anterior les caselles (A, 6) i (F, 8) (1 punt).</a:t>
            </a:r>
          </a:p>
        </p:txBody>
      </p:sp>
      <p:sp>
        <p:nvSpPr>
          <p:cNvPr id="129" name="Google Shape;121;p2">
            <a:extLst>
              <a:ext uri="{FF2B5EF4-FFF2-40B4-BE49-F238E27FC236}">
                <a16:creationId xmlns:a16="http://schemas.microsoft.com/office/drawing/2014/main" id="{0EE0D5E3-17D0-BBA0-C299-53D62C65B56A}"/>
              </a:ext>
            </a:extLst>
          </p:cNvPr>
          <p:cNvSpPr txBox="1"/>
          <p:nvPr/>
        </p:nvSpPr>
        <p:spPr>
          <a:xfrm>
            <a:off x="891645" y="7843479"/>
            <a:ext cx="2731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 b="1">
                <a:solidFill>
                  <a:srgbClr val="FF33CC"/>
                </a:solidFill>
                <a:latin typeface="ABeZeh"/>
                <a:ea typeface="Calibri"/>
                <a:cs typeface="Calibri"/>
                <a:sym typeface="Calibri"/>
              </a:rPr>
              <a:t>x</a:t>
            </a:r>
          </a:p>
        </p:txBody>
      </p:sp>
      <p:sp>
        <p:nvSpPr>
          <p:cNvPr id="132" name="Google Shape;121;p2">
            <a:extLst>
              <a:ext uri="{FF2B5EF4-FFF2-40B4-BE49-F238E27FC236}">
                <a16:creationId xmlns:a16="http://schemas.microsoft.com/office/drawing/2014/main" id="{B3CE3ACE-3A01-1644-C3D7-43ECB101C86C}"/>
              </a:ext>
            </a:extLst>
          </p:cNvPr>
          <p:cNvSpPr txBox="1"/>
          <p:nvPr/>
        </p:nvSpPr>
        <p:spPr>
          <a:xfrm>
            <a:off x="1771307" y="7491500"/>
            <a:ext cx="2731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 b="1">
                <a:solidFill>
                  <a:srgbClr val="FF33CC"/>
                </a:solidFill>
                <a:latin typeface="ABeZeh"/>
                <a:ea typeface="Calibri"/>
                <a:cs typeface="Calibri"/>
                <a:sym typeface="Calibri"/>
              </a:rPr>
              <a:t>x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D31D879D-18DB-484A-BAE7-D899FB6922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3369</TotalTime>
  <Words>225</Words>
  <Application>Microsoft Office PowerPoint</Application>
  <PresentationFormat>Personalizado</PresentationFormat>
  <Paragraphs>25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54</cp:revision>
  <dcterms:created xsi:type="dcterms:W3CDTF">2022-01-03T10:00:59Z</dcterms:created>
  <dcterms:modified xsi:type="dcterms:W3CDTF">2024-11-18T11:43:35Z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