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333333"/>
    <a:srgbClr val="009ED0"/>
    <a:srgbClr val="F9FDFF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2694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10 2n.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12448"/>
            <a:ext cx="6215065" cy="737941"/>
            <a:chOff x="628560" y="1012448"/>
            <a:chExt cx="6215065" cy="737941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13614" y="1381180"/>
              <a:ext cx="3717961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381374"/>
              <a:ext cx="1987977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65427" y="1012448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E4178A5-AD52-41E3-9B06-9FC94C73D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028" y="2826090"/>
            <a:ext cx="924429" cy="66558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7D6322E-6B3A-AD14-8E9C-7CCF66B4C1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097263">
            <a:off x="2017232" y="2804348"/>
            <a:ext cx="888141" cy="682306"/>
          </a:xfrm>
          <a:prstGeom prst="rect">
            <a:avLst/>
          </a:prstGeom>
        </p:spPr>
      </p:pic>
      <p:sp>
        <p:nvSpPr>
          <p:cNvPr id="10" name="Ondertitel 2">
            <a:extLst>
              <a:ext uri="{FF2B5EF4-FFF2-40B4-BE49-F238E27FC236}">
                <a16:creationId xmlns:a16="http://schemas.microsoft.com/office/drawing/2014/main" id="{E55E2ECA-3375-790E-2E53-520C895D7DB2}"/>
              </a:ext>
            </a:extLst>
          </p:cNvPr>
          <p:cNvSpPr txBox="1">
            <a:spLocks/>
          </p:cNvSpPr>
          <p:nvPr/>
        </p:nvSpPr>
        <p:spPr>
          <a:xfrm>
            <a:off x="655243" y="2381052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Encercla les figures que estan dividides en parts iguals (1,25 punts).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D1EAF76F-6CA0-333A-85C3-BDD596F690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334" y="2771978"/>
            <a:ext cx="645212" cy="650063"/>
          </a:xfrm>
          <a:prstGeom prst="rect">
            <a:avLst/>
          </a:prstGeom>
        </p:spPr>
      </p:pic>
      <p:sp>
        <p:nvSpPr>
          <p:cNvPr id="24" name="Ondertitel 2">
            <a:extLst>
              <a:ext uri="{FF2B5EF4-FFF2-40B4-BE49-F238E27FC236}">
                <a16:creationId xmlns:a16="http://schemas.microsoft.com/office/drawing/2014/main" id="{D7A5DD4D-3AA3-BCD9-A491-3C1626A9B166}"/>
              </a:ext>
            </a:extLst>
          </p:cNvPr>
          <p:cNvSpPr txBox="1">
            <a:spLocks/>
          </p:cNvSpPr>
          <p:nvPr/>
        </p:nvSpPr>
        <p:spPr>
          <a:xfrm>
            <a:off x="680281" y="3736817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Dibuixa una figura i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dividix-la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en 5 parts iguals (1,25 punts).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B92AF6AB-FADE-EC8B-652F-BE28A1436B92}"/>
              </a:ext>
            </a:extLst>
          </p:cNvPr>
          <p:cNvSpPr/>
          <p:nvPr/>
        </p:nvSpPr>
        <p:spPr>
          <a:xfrm>
            <a:off x="759998" y="4137659"/>
            <a:ext cx="2294453" cy="19861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Ondertitel 2">
            <a:extLst>
              <a:ext uri="{FF2B5EF4-FFF2-40B4-BE49-F238E27FC236}">
                <a16:creationId xmlns:a16="http://schemas.microsoft.com/office/drawing/2014/main" id="{CD0BD04E-DC70-3D38-17DD-E8D389024E16}"/>
              </a:ext>
            </a:extLst>
          </p:cNvPr>
          <p:cNvSpPr txBox="1">
            <a:spLocks/>
          </p:cNvSpPr>
          <p:nvPr/>
        </p:nvSpPr>
        <p:spPr>
          <a:xfrm>
            <a:off x="667963" y="6181600"/>
            <a:ext cx="6358983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Carles ha fet pizza per als seus 5 amics. Si tots volen menjar-ne la mateixa quantitat, com ha de partir la pizza Carles? Marca-la amb una creu (1,25 punts).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42C28F00-B6F1-CB64-1C6D-3078F826FC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699" y="6850091"/>
            <a:ext cx="1142073" cy="109957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24841E-CE0A-1135-DFE4-0649B83EC5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3817" y="6794756"/>
            <a:ext cx="1017182" cy="1103751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AAC38D57-5941-869A-0945-9FDB165BBD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3754" y="6766203"/>
            <a:ext cx="1083346" cy="1056126"/>
          </a:xfrm>
          <a:prstGeom prst="rect">
            <a:avLst/>
          </a:prstGeom>
        </p:spPr>
      </p:pic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75EBF184-FC7E-EB34-03E3-B3F19F4E29BE}"/>
              </a:ext>
            </a:extLst>
          </p:cNvPr>
          <p:cNvSpPr/>
          <p:nvPr/>
        </p:nvSpPr>
        <p:spPr>
          <a:xfrm>
            <a:off x="1182827" y="7993891"/>
            <a:ext cx="337816" cy="2770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A6863909-043E-5577-DD93-0CD4F49CEE9B}"/>
              </a:ext>
            </a:extLst>
          </p:cNvPr>
          <p:cNvSpPr/>
          <p:nvPr/>
        </p:nvSpPr>
        <p:spPr>
          <a:xfrm>
            <a:off x="2963500" y="7997568"/>
            <a:ext cx="337816" cy="2770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B32844C5-0FB1-5A98-446A-CE344D84F5BD}"/>
              </a:ext>
            </a:extLst>
          </p:cNvPr>
          <p:cNvSpPr/>
          <p:nvPr/>
        </p:nvSpPr>
        <p:spPr>
          <a:xfrm>
            <a:off x="4596519" y="8002548"/>
            <a:ext cx="337816" cy="2770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Ondertitel 2">
            <a:extLst>
              <a:ext uri="{FF2B5EF4-FFF2-40B4-BE49-F238E27FC236}">
                <a16:creationId xmlns:a16="http://schemas.microsoft.com/office/drawing/2014/main" id="{E146052A-28F8-0597-A6C0-8478A1368558}"/>
              </a:ext>
            </a:extLst>
          </p:cNvPr>
          <p:cNvSpPr txBox="1">
            <a:spLocks/>
          </p:cNvSpPr>
          <p:nvPr/>
        </p:nvSpPr>
        <p:spPr>
          <a:xfrm>
            <a:off x="647623" y="8601165"/>
            <a:ext cx="4863932" cy="318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Dividix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el rectangle en 4 parts iguals (1,25 punts).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FDD51D13-9822-3C4F-0952-F5EF8819446A}"/>
              </a:ext>
            </a:extLst>
          </p:cNvPr>
          <p:cNvSpPr/>
          <p:nvPr/>
        </p:nvSpPr>
        <p:spPr>
          <a:xfrm>
            <a:off x="780699" y="9078893"/>
            <a:ext cx="2902039" cy="72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584196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21027"/>
            <a:ext cx="638175" cy="1428750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10 2n.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697616" y="5977068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Què representa cada una de les parts d’este cercle? (1,25 punts).</a:t>
            </a:r>
          </a:p>
        </p:txBody>
      </p:sp>
      <p:sp>
        <p:nvSpPr>
          <p:cNvPr id="55" name="Afgeronde rechthoek 13">
            <a:extLst>
              <a:ext uri="{FF2B5EF4-FFF2-40B4-BE49-F238E27FC236}">
                <a16:creationId xmlns:a16="http://schemas.microsoft.com/office/drawing/2014/main" id="{ADBD058E-B66E-EFC3-B79B-84AA9A9E586A}"/>
              </a:ext>
            </a:extLst>
          </p:cNvPr>
          <p:cNvSpPr/>
          <p:nvPr/>
        </p:nvSpPr>
        <p:spPr>
          <a:xfrm>
            <a:off x="3042640" y="6711225"/>
            <a:ext cx="391042" cy="31776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6" name="Ondertitel 2">
            <a:extLst>
              <a:ext uri="{FF2B5EF4-FFF2-40B4-BE49-F238E27FC236}">
                <a16:creationId xmlns:a16="http://schemas.microsoft.com/office/drawing/2014/main" id="{9F71E032-B534-CEB8-82FB-CDF5DE24340E}"/>
              </a:ext>
            </a:extLst>
          </p:cNvPr>
          <p:cNvSpPr txBox="1">
            <a:spLocks/>
          </p:cNvSpPr>
          <p:nvPr/>
        </p:nvSpPr>
        <p:spPr>
          <a:xfrm>
            <a:off x="2016879" y="6752279"/>
            <a:ext cx="3486746" cy="3025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latin typeface="ABeZeh" pitchFamily="2" charset="0"/>
                <a:ea typeface="ABeZeh" pitchFamily="2" charset="0"/>
              </a:rPr>
              <a:t>Representa                 de la figura. 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488D851A-91CB-8653-95CA-9219756A089C}"/>
              </a:ext>
            </a:extLst>
          </p:cNvPr>
          <p:cNvSpPr txBox="1">
            <a:spLocks/>
          </p:cNvSpPr>
          <p:nvPr/>
        </p:nvSpPr>
        <p:spPr>
          <a:xfrm>
            <a:off x="628560" y="1828632"/>
            <a:ext cx="5456776" cy="3423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Encercla la figura que està dividida en 6 parts iguals (1,25 punts).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82F02D1-2A55-3632-A5A8-6962575C0D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613" y="2256229"/>
            <a:ext cx="4695825" cy="1304925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5E5EE8FE-5201-1B0D-BDA7-41C2FE9894D6}"/>
              </a:ext>
            </a:extLst>
          </p:cNvPr>
          <p:cNvSpPr txBox="1">
            <a:spLocks/>
          </p:cNvSpPr>
          <p:nvPr/>
        </p:nvSpPr>
        <p:spPr>
          <a:xfrm>
            <a:off x="712612" y="3700089"/>
            <a:ext cx="5657083" cy="3322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Col·loca els cercles que estan dividits en parts iguals (1,25 punts).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113397B-A65D-3192-A932-CA91652DA9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634" y="4050130"/>
            <a:ext cx="1285875" cy="12477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E47D3D2-C1E1-7454-4FC3-0449E28388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3767" y="4032300"/>
            <a:ext cx="1209675" cy="124777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6FCE75E-9D11-CC57-C4B7-FF7EB96A81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902" y="4033546"/>
            <a:ext cx="1285876" cy="134710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E7E06D6-B5E0-3EE7-1FCF-5C08054E08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2445" y="4033546"/>
            <a:ext cx="1104900" cy="1190625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607CC43C-4F59-1774-063A-4AEB392AD0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524" y="6214245"/>
            <a:ext cx="1209675" cy="1247775"/>
          </a:xfrm>
          <a:prstGeom prst="rect">
            <a:avLst/>
          </a:prstGeom>
        </p:spPr>
      </p:pic>
      <p:sp>
        <p:nvSpPr>
          <p:cNvPr id="23" name="Ondertitel 2">
            <a:extLst>
              <a:ext uri="{FF2B5EF4-FFF2-40B4-BE49-F238E27FC236}">
                <a16:creationId xmlns:a16="http://schemas.microsoft.com/office/drawing/2014/main" id="{6329488B-68AD-3C43-BF97-E883A9CB796D}"/>
              </a:ext>
            </a:extLst>
          </p:cNvPr>
          <p:cNvSpPr txBox="1">
            <a:spLocks/>
          </p:cNvSpPr>
          <p:nvPr/>
        </p:nvSpPr>
        <p:spPr>
          <a:xfrm>
            <a:off x="700738" y="7586485"/>
            <a:ext cx="6158196" cy="4100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Marca amb una creu les figures que no estan dividides en mitats o quarts </a:t>
            </a:r>
            <a:b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(1,25 punts).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CA11F114-F0D8-2B02-1130-7A61E07A1C31}"/>
              </a:ext>
            </a:extLst>
          </p:cNvPr>
          <p:cNvSpPr/>
          <p:nvPr/>
        </p:nvSpPr>
        <p:spPr>
          <a:xfrm>
            <a:off x="1182827" y="8190076"/>
            <a:ext cx="337816" cy="2770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613F758E-7637-548A-8A39-F7C0F2946378}"/>
              </a:ext>
            </a:extLst>
          </p:cNvPr>
          <p:cNvSpPr/>
          <p:nvPr/>
        </p:nvSpPr>
        <p:spPr>
          <a:xfrm>
            <a:off x="2801781" y="8193753"/>
            <a:ext cx="337816" cy="2770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B5F49AFC-4679-A96E-FD17-EA08387D1ED8}"/>
              </a:ext>
            </a:extLst>
          </p:cNvPr>
          <p:cNvSpPr/>
          <p:nvPr/>
        </p:nvSpPr>
        <p:spPr>
          <a:xfrm>
            <a:off x="4596519" y="8198733"/>
            <a:ext cx="337816" cy="2770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4A61D8E7-03AF-9BA4-2409-C39F3E5EAE11}"/>
              </a:ext>
            </a:extLst>
          </p:cNvPr>
          <p:cNvSpPr/>
          <p:nvPr/>
        </p:nvSpPr>
        <p:spPr>
          <a:xfrm>
            <a:off x="6031880" y="8180818"/>
            <a:ext cx="337816" cy="2770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4397A3DA-66F6-CAB6-6E5E-B1CAA046D4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9482" y="8591589"/>
            <a:ext cx="2733675" cy="1228725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A6F4CC1B-3EAE-4EF7-0C35-9A979ABB3D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22500" y="8575249"/>
            <a:ext cx="276225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D15578B5-B6B7-4D53-A7CD-B5342CF1DD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4797</TotalTime>
  <Words>193</Words>
  <Application>Microsoft Office PowerPoint</Application>
  <PresentationFormat>Personalizado</PresentationFormat>
  <Paragraphs>18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172</cp:revision>
  <dcterms:created xsi:type="dcterms:W3CDTF">2022-01-03T10:00:59Z</dcterms:created>
  <dcterms:modified xsi:type="dcterms:W3CDTF">2024-12-12T08:30:41Z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